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324" r:id="rId5"/>
    <p:sldId id="302" r:id="rId6"/>
    <p:sldId id="315" r:id="rId7"/>
    <p:sldId id="304" r:id="rId8"/>
    <p:sldId id="314" r:id="rId9"/>
    <p:sldId id="325" r:id="rId10"/>
    <p:sldId id="310" r:id="rId11"/>
    <p:sldId id="328" r:id="rId12"/>
    <p:sldId id="295" r:id="rId13"/>
    <p:sldId id="327" r:id="rId14"/>
    <p:sldId id="329" r:id="rId15"/>
    <p:sldId id="294" r:id="rId16"/>
    <p:sldId id="311" r:id="rId17"/>
    <p:sldId id="313" r:id="rId18"/>
  </p:sldIdLst>
  <p:sldSz cx="12192000" cy="6858000"/>
  <p:notesSz cx="6858000" cy="9144000"/>
  <p:defaultTextStyle>
    <a:defPPr rtl="0">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5388" autoAdjust="0"/>
  </p:normalViewPr>
  <p:slideViewPr>
    <p:cSldViewPr snapToGrid="0">
      <p:cViewPr varScale="1">
        <p:scale>
          <a:sx n="85" d="100"/>
          <a:sy n="85" d="100"/>
        </p:scale>
        <p:origin x="341" y="53"/>
      </p:cViewPr>
      <p:guideLst>
        <p:guide orient="horz" pos="1968"/>
        <p:guide pos="408"/>
        <p:guide orient="horz" pos="3912"/>
        <p:guide pos="7272"/>
        <p:guide orient="horz" pos="1656"/>
      </p:guideLst>
    </p:cSldViewPr>
  </p:slideViewPr>
  <p:outlineViewPr>
    <p:cViewPr>
      <p:scale>
        <a:sx n="33" d="100"/>
        <a:sy n="33" d="100"/>
      </p:scale>
      <p:origin x="0" y="0"/>
    </p:cViewPr>
  </p:outlineViewPr>
  <p:notesTextViewPr>
    <p:cViewPr>
      <p:scale>
        <a:sx n="3" d="2"/>
        <a:sy n="3" d="2"/>
      </p:scale>
      <p:origin x="0" y="0"/>
    </p:cViewPr>
  </p:notesTextViewPr>
  <p:sorterViewPr>
    <p:cViewPr>
      <p:scale>
        <a:sx n="110" d="100"/>
        <a:sy n="110"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Marcador de Posição do Rodapé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r>
              <a:rPr lang="pt-PT" dirty="0"/>
              <a:t>Relatório Base de Dados</a:t>
            </a:r>
          </a:p>
        </p:txBody>
      </p:sp>
      <p:sp>
        <p:nvSpPr>
          <p:cNvPr id="5" name="Marcador de Posição do Número do Diapositivo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pt-PT" smtClean="0"/>
              <a:t>‹nº›</a:t>
            </a:fld>
            <a:endParaRPr lang="pt-PT"/>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g>
</file>

<file path=ppt/media/image10.png>
</file>

<file path=ppt/media/image11.png>
</file>

<file path=ppt/media/image12.jpg>
</file>

<file path=ppt/media/image13.png>
</file>

<file path=ppt/media/image2.jpeg>
</file>

<file path=ppt/media/image3.png>
</file>

<file path=ppt/media/image4.sv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PT" noProof="0"/>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60BF5BE-20EB-4C1F-9122-9EBF243BCBE6}" type="datetime1">
              <a:rPr lang="pt-PT" noProof="0" smtClean="0"/>
              <a:t>03/01/2023</a:t>
            </a:fld>
            <a:endParaRPr lang="pt-PT" noProof="0"/>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PT" noProof="0"/>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PT" noProof="0"/>
              <a:t>Editar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PT" noProof="0"/>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pt-PT" noProof="0" smtClean="0"/>
              <a:t>‹nº›</a:t>
            </a:fld>
            <a:endParaRPr lang="pt-PT"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rtlCol="0"/>
          <a:lstStyle/>
          <a:p>
            <a:pPr rtl="0"/>
            <a:endParaRPr lang="pt-PT"/>
          </a:p>
        </p:txBody>
      </p:sp>
      <p:sp>
        <p:nvSpPr>
          <p:cNvPr id="4" name="Marcador de Posição do Número do Diapositivo 3"/>
          <p:cNvSpPr>
            <a:spLocks noGrp="1"/>
          </p:cNvSpPr>
          <p:nvPr>
            <p:ph type="sldNum" sz="quarter" idx="5"/>
          </p:nvPr>
        </p:nvSpPr>
        <p:spPr/>
        <p:txBody>
          <a:bodyPr rtlCol="0"/>
          <a:lstStyle/>
          <a:p>
            <a:pPr rtl="0"/>
            <a:fld id="{8530193B-564F-4854-8A52-728F3FB19C85}" type="slidenum">
              <a:rPr lang="pt-PT" smtClean="0"/>
              <a:t>1</a:t>
            </a:fld>
            <a:endParaRPr lang="pt-PT"/>
          </a:p>
        </p:txBody>
      </p:sp>
    </p:spTree>
    <p:extLst>
      <p:ext uri="{BB962C8B-B14F-4D97-AF65-F5344CB8AC3E}">
        <p14:creationId xmlns:p14="http://schemas.microsoft.com/office/powerpoint/2010/main" val="364420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13</a:t>
            </a:fld>
            <a:endParaRPr lang="pt-PT"/>
          </a:p>
        </p:txBody>
      </p:sp>
    </p:spTree>
    <p:extLst>
      <p:ext uri="{BB962C8B-B14F-4D97-AF65-F5344CB8AC3E}">
        <p14:creationId xmlns:p14="http://schemas.microsoft.com/office/powerpoint/2010/main" val="1122280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14</a:t>
            </a:fld>
            <a:endParaRPr lang="pt-PT"/>
          </a:p>
        </p:txBody>
      </p:sp>
    </p:spTree>
    <p:extLst>
      <p:ext uri="{BB962C8B-B14F-4D97-AF65-F5344CB8AC3E}">
        <p14:creationId xmlns:p14="http://schemas.microsoft.com/office/powerpoint/2010/main" val="1915693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rtlCol="0"/>
          <a:lstStyle/>
          <a:p>
            <a:pPr rtl="0"/>
            <a:endParaRPr lang="pt-PT"/>
          </a:p>
        </p:txBody>
      </p:sp>
      <p:sp>
        <p:nvSpPr>
          <p:cNvPr id="4" name="Marcador de Posição do Número do Diapositivo 3"/>
          <p:cNvSpPr>
            <a:spLocks noGrp="1"/>
          </p:cNvSpPr>
          <p:nvPr>
            <p:ph type="sldNum" sz="quarter" idx="5"/>
          </p:nvPr>
        </p:nvSpPr>
        <p:spPr/>
        <p:txBody>
          <a:bodyPr rtlCol="0"/>
          <a:lstStyle/>
          <a:p>
            <a:pPr rtl="0"/>
            <a:fld id="{8530193B-564F-4854-8A52-728F3FB19C85}" type="slidenum">
              <a:rPr lang="pt-PT" smtClean="0"/>
              <a:t>2</a:t>
            </a:fld>
            <a:endParaRPr lang="pt-PT"/>
          </a:p>
        </p:txBody>
      </p:sp>
    </p:spTree>
    <p:extLst>
      <p:ext uri="{BB962C8B-B14F-4D97-AF65-F5344CB8AC3E}">
        <p14:creationId xmlns:p14="http://schemas.microsoft.com/office/powerpoint/2010/main" val="2507912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3</a:t>
            </a:fld>
            <a:endParaRPr lang="pt-PT"/>
          </a:p>
        </p:txBody>
      </p:sp>
    </p:spTree>
    <p:extLst>
      <p:ext uri="{BB962C8B-B14F-4D97-AF65-F5344CB8AC3E}">
        <p14:creationId xmlns:p14="http://schemas.microsoft.com/office/powerpoint/2010/main" val="2464992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4</a:t>
            </a:fld>
            <a:endParaRPr lang="pt-PT"/>
          </a:p>
        </p:txBody>
      </p:sp>
    </p:spTree>
    <p:extLst>
      <p:ext uri="{BB962C8B-B14F-4D97-AF65-F5344CB8AC3E}">
        <p14:creationId xmlns:p14="http://schemas.microsoft.com/office/powerpoint/2010/main" val="3297937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rtlCol="0"/>
          <a:lstStyle/>
          <a:p>
            <a:pPr rtl="0"/>
            <a:endParaRPr lang="pt-PT"/>
          </a:p>
        </p:txBody>
      </p:sp>
      <p:sp>
        <p:nvSpPr>
          <p:cNvPr id="4" name="Marcador de Posição do Número do Diapositivo 3"/>
          <p:cNvSpPr>
            <a:spLocks noGrp="1"/>
          </p:cNvSpPr>
          <p:nvPr>
            <p:ph type="sldNum" sz="quarter" idx="5"/>
          </p:nvPr>
        </p:nvSpPr>
        <p:spPr/>
        <p:txBody>
          <a:bodyPr rtlCol="0"/>
          <a:lstStyle/>
          <a:p>
            <a:pPr rtl="0"/>
            <a:fld id="{8530193B-564F-4854-8A52-728F3FB19C85}" type="slidenum">
              <a:rPr lang="pt-PT" smtClean="0"/>
              <a:t>5</a:t>
            </a:fld>
            <a:endParaRPr lang="pt-PT"/>
          </a:p>
        </p:txBody>
      </p:sp>
    </p:spTree>
    <p:extLst>
      <p:ext uri="{BB962C8B-B14F-4D97-AF65-F5344CB8AC3E}">
        <p14:creationId xmlns:p14="http://schemas.microsoft.com/office/powerpoint/2010/main" val="4165856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6</a:t>
            </a:fld>
            <a:endParaRPr lang="pt-PT"/>
          </a:p>
        </p:txBody>
      </p:sp>
    </p:spTree>
    <p:extLst>
      <p:ext uri="{BB962C8B-B14F-4D97-AF65-F5344CB8AC3E}">
        <p14:creationId xmlns:p14="http://schemas.microsoft.com/office/powerpoint/2010/main" val="2434501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7</a:t>
            </a:fld>
            <a:endParaRPr lang="pt-PT"/>
          </a:p>
        </p:txBody>
      </p:sp>
    </p:spTree>
    <p:extLst>
      <p:ext uri="{BB962C8B-B14F-4D97-AF65-F5344CB8AC3E}">
        <p14:creationId xmlns:p14="http://schemas.microsoft.com/office/powerpoint/2010/main" val="2157140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9</a:t>
            </a:fld>
            <a:endParaRPr lang="pt-PT"/>
          </a:p>
        </p:txBody>
      </p:sp>
    </p:spTree>
    <p:extLst>
      <p:ext uri="{BB962C8B-B14F-4D97-AF65-F5344CB8AC3E}">
        <p14:creationId xmlns:p14="http://schemas.microsoft.com/office/powerpoint/2010/main" val="4238156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8530193B-564F-4854-8A52-728F3FB19C85}" type="slidenum">
              <a:rPr lang="pt-PT" smtClean="0"/>
              <a:t>12</a:t>
            </a:fld>
            <a:endParaRPr lang="pt-PT"/>
          </a:p>
        </p:txBody>
      </p:sp>
    </p:spTree>
    <p:extLst>
      <p:ext uri="{BB962C8B-B14F-4D97-AF65-F5344CB8AC3E}">
        <p14:creationId xmlns:p14="http://schemas.microsoft.com/office/powerpoint/2010/main" val="890940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Esquema Personalizado">
    <p:bg>
      <p:bgPr>
        <a:solidFill>
          <a:schemeClr val="tx1"/>
        </a:solidFill>
        <a:effectLst/>
      </p:bgPr>
    </p:bg>
    <p:spTree>
      <p:nvGrpSpPr>
        <p:cNvPr id="1" name=""/>
        <p:cNvGrpSpPr/>
        <p:nvPr/>
      </p:nvGrpSpPr>
      <p:grpSpPr>
        <a:xfrm>
          <a:off x="0" y="0"/>
          <a:ext cx="0" cy="0"/>
          <a:chOff x="0" y="0"/>
          <a:chExt cx="0" cy="0"/>
        </a:xfrm>
      </p:grpSpPr>
      <p:sp>
        <p:nvSpPr>
          <p:cNvPr id="22" name="Marcador de Posição da Imagem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rtlCol="0"/>
          <a:lstStyle/>
          <a:p>
            <a:pPr rtl="0"/>
            <a:r>
              <a:rPr lang="pt-PT" noProof="0"/>
              <a:t>Clique no ícone para adicionar uma imagem</a:t>
            </a:r>
          </a:p>
        </p:txBody>
      </p:sp>
      <p:sp>
        <p:nvSpPr>
          <p:cNvPr id="6" name="Hexágono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4" name="Hexágono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6" name="Hexágono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8" name="Hexágono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20" name="Hexágono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2" name="Título 1">
            <a:extLst>
              <a:ext uri="{FF2B5EF4-FFF2-40B4-BE49-F238E27FC236}">
                <a16:creationId xmlns:a16="http://schemas.microsoft.com/office/drawing/2014/main" id="{A7A620BD-CFAD-4100-8C9F-494D15A0A900}"/>
              </a:ext>
            </a:extLst>
          </p:cNvPr>
          <p:cNvSpPr>
            <a:spLocks noGrp="1"/>
          </p:cNvSpPr>
          <p:nvPr>
            <p:ph type="title" hasCustomPrompt="1"/>
          </p:nvPr>
        </p:nvSpPr>
        <p:spPr>
          <a:xfrm>
            <a:off x="4096846" y="2576760"/>
            <a:ext cx="3924935" cy="1695637"/>
          </a:xfrm>
          <a:prstGeom prst="rect">
            <a:avLst/>
          </a:prstGeom>
        </p:spPr>
        <p:txBody>
          <a:bodyPr rtlCol="0"/>
          <a:lstStyle>
            <a:lvl1pPr>
              <a:spcBef>
                <a:spcPts val="1000"/>
              </a:spcBef>
              <a:defRPr sz="4800" b="1">
                <a:solidFill>
                  <a:schemeClr val="bg1"/>
                </a:solidFill>
              </a:defRPr>
            </a:lvl1pPr>
          </a:lstStyle>
          <a:p>
            <a:pPr rtl="0"/>
            <a:r>
              <a:rPr lang="pt-PT" noProof="0"/>
              <a:t>Clique para editar o Modelo Global</a:t>
            </a:r>
          </a:p>
        </p:txBody>
      </p:sp>
      <p:sp>
        <p:nvSpPr>
          <p:cNvPr id="24" name="Marcador de Posição do Texto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rtlCol="0"/>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rtl="0"/>
            <a:r>
              <a:rPr lang="pt-PT" noProof="0"/>
              <a:t>Clique para editar texto</a:t>
            </a:r>
          </a:p>
        </p:txBody>
      </p:sp>
      <p:sp>
        <p:nvSpPr>
          <p:cNvPr id="28" name="Marcador de Posição do Texto 27">
            <a:extLst>
              <a:ext uri="{FF2B5EF4-FFF2-40B4-BE49-F238E27FC236}">
                <a16:creationId xmlns:a16="http://schemas.microsoft.com/office/drawing/2014/main" id="{E0A61465-6ECA-46DC-97DD-7BCFDB69EB89}"/>
              </a:ext>
            </a:extLst>
          </p:cNvPr>
          <p:cNvSpPr>
            <a:spLocks noGrp="1"/>
          </p:cNvSpPr>
          <p:nvPr>
            <p:ph type="body" sz="quarter" idx="13" hasCustomPrompt="1"/>
          </p:nvPr>
        </p:nvSpPr>
        <p:spPr>
          <a:xfrm>
            <a:off x="4484582" y="4459105"/>
            <a:ext cx="3222836" cy="1168530"/>
          </a:xfrm>
          <a:prstGeom prst="rect">
            <a:avLst/>
          </a:prstGeom>
        </p:spPr>
        <p:txBody>
          <a:bodyPr rtlCol="0" anchor="b"/>
          <a:lstStyle>
            <a:lvl1pPr algn="r">
              <a:buNone/>
              <a:defRPr lang="en-US" sz="1600" kern="1200" dirty="0" smtClean="0">
                <a:solidFill>
                  <a:schemeClr val="bg1"/>
                </a:solidFill>
                <a:latin typeface="+mn-lt"/>
                <a:ea typeface="+mn-ea"/>
                <a:cs typeface="+mn-cs"/>
              </a:defRPr>
            </a:lvl1pPr>
          </a:lstStyle>
          <a:p>
            <a:pPr lvl="0" rtl="0"/>
            <a:r>
              <a:rPr lang="pt-PT" noProof="0"/>
              <a:t>Clique para editar os Estilos de título do modelo global</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nha Cronológica">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rtlCol="0" anchor="ctr"/>
          <a:lstStyle/>
          <a:p>
            <a:pPr algn="ctr" rtl="0"/>
            <a:r>
              <a:rPr lang="pt-PT" sz="4800" b="1" noProof="0">
                <a:solidFill>
                  <a:schemeClr val="tx1"/>
                </a:solidFill>
              </a:rPr>
              <a:t>Clique para editar o estilo de título do Modelo Global</a:t>
            </a: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una de Duas Colunas">
    <p:spTree>
      <p:nvGrpSpPr>
        <p:cNvPr id="1" name=""/>
        <p:cNvGrpSpPr/>
        <p:nvPr/>
      </p:nvGrpSpPr>
      <p:grpSpPr>
        <a:xfrm>
          <a:off x="0" y="0"/>
          <a:ext cx="0" cy="0"/>
          <a:chOff x="0" y="0"/>
          <a:chExt cx="0" cy="0"/>
        </a:xfrm>
      </p:grpSpPr>
      <p:sp>
        <p:nvSpPr>
          <p:cNvPr id="28" name="Marcador de Posição do Texto 27">
            <a:extLst>
              <a:ext uri="{FF2B5EF4-FFF2-40B4-BE49-F238E27FC236}">
                <a16:creationId xmlns:a16="http://schemas.microsoft.com/office/drawing/2014/main" id="{D1E0F77B-E8C6-4A86-B521-8368A308A9A2}"/>
              </a:ext>
            </a:extLst>
          </p:cNvPr>
          <p:cNvSpPr>
            <a:spLocks noGrp="1"/>
          </p:cNvSpPr>
          <p:nvPr>
            <p:ph type="body" sz="quarter" idx="14" hasCustomPrompt="1"/>
          </p:nvPr>
        </p:nvSpPr>
        <p:spPr>
          <a:xfrm>
            <a:off x="647700" y="2057818"/>
            <a:ext cx="5080000" cy="438150"/>
          </a:xfrm>
          <a:prstGeom prst="rect">
            <a:avLst/>
          </a:prstGeom>
        </p:spPr>
        <p:txBody>
          <a:bodyPr rtlCol="0"/>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rtl="0"/>
            <a:r>
              <a:rPr lang="pt-PT" noProof="0"/>
              <a:t>Clique para editar os Estilos de título do modelo global</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26" name="Marcador de Posição do Texto 25">
            <a:extLst>
              <a:ext uri="{FF2B5EF4-FFF2-40B4-BE49-F238E27FC236}">
                <a16:creationId xmlns:a16="http://schemas.microsoft.com/office/drawing/2014/main" id="{4A6E2374-7B5B-4947-8461-F294B56E70DE}"/>
              </a:ext>
            </a:extLst>
          </p:cNvPr>
          <p:cNvSpPr>
            <a:spLocks noGrp="1"/>
          </p:cNvSpPr>
          <p:nvPr>
            <p:ph type="body" sz="quarter" idx="13" hasCustomPrompt="1"/>
          </p:nvPr>
        </p:nvSpPr>
        <p:spPr>
          <a:xfrm>
            <a:off x="660400" y="2673522"/>
            <a:ext cx="5067300" cy="2935288"/>
          </a:xfrm>
          <a:prstGeom prst="rect">
            <a:avLst/>
          </a:prstGeom>
        </p:spPr>
        <p:txBody>
          <a:bodyPr rtlCol="0"/>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rtl="0"/>
            <a:r>
              <a:rPr lang="pt-PT" noProof="0"/>
              <a:t>Clique para editar os Estilos de título do modelo global</a:t>
            </a:r>
          </a:p>
        </p:txBody>
      </p:sp>
      <p:sp>
        <p:nvSpPr>
          <p:cNvPr id="29" name="Marcador de Posição do Texto 27">
            <a:extLst>
              <a:ext uri="{FF2B5EF4-FFF2-40B4-BE49-F238E27FC236}">
                <a16:creationId xmlns:a16="http://schemas.microsoft.com/office/drawing/2014/main" id="{FB9159BE-CEED-461B-AF31-03BC124E2741}"/>
              </a:ext>
            </a:extLst>
          </p:cNvPr>
          <p:cNvSpPr>
            <a:spLocks noGrp="1"/>
          </p:cNvSpPr>
          <p:nvPr>
            <p:ph type="body" sz="quarter" idx="15" hasCustomPrompt="1"/>
          </p:nvPr>
        </p:nvSpPr>
        <p:spPr>
          <a:xfrm>
            <a:off x="6451600" y="2061363"/>
            <a:ext cx="5080000" cy="438150"/>
          </a:xfrm>
          <a:prstGeom prst="rect">
            <a:avLst/>
          </a:prstGeom>
        </p:spPr>
        <p:txBody>
          <a:bodyPr rtlCol="0"/>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rtl="0"/>
            <a:r>
              <a:rPr lang="pt-PT" noProof="0"/>
              <a:t>Clique para editar os Estilos de título do modelo global</a:t>
            </a:r>
          </a:p>
        </p:txBody>
      </p:sp>
      <p:sp>
        <p:nvSpPr>
          <p:cNvPr id="30" name="Marcador de Posição do Texto 25">
            <a:extLst>
              <a:ext uri="{FF2B5EF4-FFF2-40B4-BE49-F238E27FC236}">
                <a16:creationId xmlns:a16="http://schemas.microsoft.com/office/drawing/2014/main" id="{2C15BD20-69D8-4EC1-8A33-A0C6EAFD30AA}"/>
              </a:ext>
            </a:extLst>
          </p:cNvPr>
          <p:cNvSpPr>
            <a:spLocks noGrp="1"/>
          </p:cNvSpPr>
          <p:nvPr>
            <p:ph type="body" sz="quarter" idx="16" hasCustomPrompt="1"/>
          </p:nvPr>
        </p:nvSpPr>
        <p:spPr>
          <a:xfrm>
            <a:off x="6464300" y="2677067"/>
            <a:ext cx="5067300" cy="2935288"/>
          </a:xfrm>
          <a:prstGeom prst="rect">
            <a:avLst/>
          </a:prstGeom>
        </p:spPr>
        <p:txBody>
          <a:bodyPr rtlCol="0"/>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rtl="0"/>
            <a:r>
              <a:rPr lang="pt-PT" noProof="0"/>
              <a:t>Clique para editar os Estilos de título do modelo global</a:t>
            </a:r>
          </a:p>
        </p:txBody>
      </p:sp>
      <p:sp>
        <p:nvSpPr>
          <p:cNvPr id="13" name="Marcador de Posição da Imagem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11" name="Título 1">
            <a:extLst>
              <a:ext uri="{FF2B5EF4-FFF2-40B4-BE49-F238E27FC236}">
                <a16:creationId xmlns:a16="http://schemas.microsoft.com/office/drawing/2014/main" id="{92F03355-C197-48C4-A4DF-B41338483356}"/>
              </a:ext>
            </a:extLst>
          </p:cNvPr>
          <p:cNvSpPr>
            <a:spLocks noGrp="1"/>
          </p:cNvSpPr>
          <p:nvPr>
            <p:ph type="title" hasCustomPrompt="1"/>
          </p:nvPr>
        </p:nvSpPr>
        <p:spPr>
          <a:xfrm>
            <a:off x="660400" y="805213"/>
            <a:ext cx="4275138" cy="830997"/>
          </a:xfrm>
          <a:prstGeom prst="rect">
            <a:avLst/>
          </a:prstGeom>
        </p:spPr>
        <p:txBody>
          <a:bodyPr rtlCol="0"/>
          <a:lstStyle>
            <a:lvl1pPr>
              <a:defRPr sz="4800" b="1">
                <a:solidFill>
                  <a:schemeClr val="tx1"/>
                </a:solidFill>
              </a:defRPr>
            </a:lvl1pPr>
          </a:lstStyle>
          <a:p>
            <a:pPr rtl="0"/>
            <a:r>
              <a:rPr lang="pt-PT" noProof="0"/>
              <a:t>Clique para editar o Modelo Global</a:t>
            </a:r>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luna de Três Colunas">
    <p:spTree>
      <p:nvGrpSpPr>
        <p:cNvPr id="1" name=""/>
        <p:cNvGrpSpPr/>
        <p:nvPr/>
      </p:nvGrpSpPr>
      <p:grpSpPr>
        <a:xfrm>
          <a:off x="0" y="0"/>
          <a:ext cx="0" cy="0"/>
          <a:chOff x="0" y="0"/>
          <a:chExt cx="0" cy="0"/>
        </a:xfrm>
      </p:grpSpPr>
      <p:sp>
        <p:nvSpPr>
          <p:cNvPr id="28" name="Marcador de Posição do Texto 27">
            <a:extLst>
              <a:ext uri="{FF2B5EF4-FFF2-40B4-BE49-F238E27FC236}">
                <a16:creationId xmlns:a16="http://schemas.microsoft.com/office/drawing/2014/main" id="{D1E0F77B-E8C6-4A86-B521-8368A308A9A2}"/>
              </a:ext>
            </a:extLst>
          </p:cNvPr>
          <p:cNvSpPr>
            <a:spLocks noGrp="1"/>
          </p:cNvSpPr>
          <p:nvPr>
            <p:ph type="body" sz="quarter" idx="14" hasCustomPrompt="1"/>
          </p:nvPr>
        </p:nvSpPr>
        <p:spPr>
          <a:xfrm>
            <a:off x="660400" y="2037656"/>
            <a:ext cx="3474720" cy="438150"/>
          </a:xfrm>
          <a:prstGeom prst="rect">
            <a:avLst/>
          </a:prstGeom>
        </p:spPr>
        <p:txBody>
          <a:bodyPr rtlCol="0"/>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rtl="0"/>
            <a:r>
              <a:rPr lang="pt-PT" noProof="0"/>
              <a:t>Clique para editar os Estilos de título do modelo global</a:t>
            </a:r>
          </a:p>
        </p:txBody>
      </p:sp>
      <p:sp>
        <p:nvSpPr>
          <p:cNvPr id="26" name="Marcador de Posição do Texto 25">
            <a:extLst>
              <a:ext uri="{FF2B5EF4-FFF2-40B4-BE49-F238E27FC236}">
                <a16:creationId xmlns:a16="http://schemas.microsoft.com/office/drawing/2014/main" id="{4A6E2374-7B5B-4947-8461-F294B56E70DE}"/>
              </a:ext>
            </a:extLst>
          </p:cNvPr>
          <p:cNvSpPr>
            <a:spLocks noGrp="1"/>
          </p:cNvSpPr>
          <p:nvPr>
            <p:ph type="body" sz="quarter" idx="13" hasCustomPrompt="1"/>
          </p:nvPr>
        </p:nvSpPr>
        <p:spPr>
          <a:xfrm>
            <a:off x="660400" y="2664637"/>
            <a:ext cx="3474720" cy="2935288"/>
          </a:xfrm>
          <a:prstGeom prst="rect">
            <a:avLst/>
          </a:prstGeom>
        </p:spPr>
        <p:txBody>
          <a:bodyPr rtlCol="0"/>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rtl="0"/>
            <a:r>
              <a:rPr lang="pt-PT" noProof="0"/>
              <a:t>Clique para editar os Estilos de título do modelo global</a:t>
            </a:r>
          </a:p>
        </p:txBody>
      </p:sp>
      <p:sp>
        <p:nvSpPr>
          <p:cNvPr id="29" name="Marcador de Posição do Texto 27">
            <a:extLst>
              <a:ext uri="{FF2B5EF4-FFF2-40B4-BE49-F238E27FC236}">
                <a16:creationId xmlns:a16="http://schemas.microsoft.com/office/drawing/2014/main" id="{FB9159BE-CEED-461B-AF31-03BC124E2741}"/>
              </a:ext>
            </a:extLst>
          </p:cNvPr>
          <p:cNvSpPr>
            <a:spLocks noGrp="1"/>
          </p:cNvSpPr>
          <p:nvPr>
            <p:ph type="body" sz="quarter" idx="15" hasCustomPrompt="1"/>
          </p:nvPr>
        </p:nvSpPr>
        <p:spPr>
          <a:xfrm>
            <a:off x="8044180" y="2052478"/>
            <a:ext cx="3474720" cy="438150"/>
          </a:xfrm>
          <a:prstGeom prst="rect">
            <a:avLst/>
          </a:prstGeom>
        </p:spPr>
        <p:txBody>
          <a:bodyPr rtlCol="0"/>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rtl="0"/>
            <a:r>
              <a:rPr lang="pt-PT" noProof="0"/>
              <a:t>Clique para editar os Estilos de título do modelo global</a:t>
            </a:r>
          </a:p>
        </p:txBody>
      </p:sp>
      <p:sp>
        <p:nvSpPr>
          <p:cNvPr id="30" name="Marcador de Posição do Texto 25">
            <a:extLst>
              <a:ext uri="{FF2B5EF4-FFF2-40B4-BE49-F238E27FC236}">
                <a16:creationId xmlns:a16="http://schemas.microsoft.com/office/drawing/2014/main" id="{2C15BD20-69D8-4EC1-8A33-A0C6EAFD30AA}"/>
              </a:ext>
            </a:extLst>
          </p:cNvPr>
          <p:cNvSpPr>
            <a:spLocks noGrp="1"/>
          </p:cNvSpPr>
          <p:nvPr>
            <p:ph type="body" sz="quarter" idx="16" hasCustomPrompt="1"/>
          </p:nvPr>
        </p:nvSpPr>
        <p:spPr>
          <a:xfrm>
            <a:off x="8056880" y="2668182"/>
            <a:ext cx="3474720" cy="2935288"/>
          </a:xfrm>
          <a:prstGeom prst="rect">
            <a:avLst/>
          </a:prstGeom>
        </p:spPr>
        <p:txBody>
          <a:bodyPr rtlCol="0"/>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rtl="0"/>
            <a:r>
              <a:rPr lang="pt-PT" noProof="0"/>
              <a:t>Clique para editar os Estilos de título do modelo global</a:t>
            </a:r>
          </a:p>
        </p:txBody>
      </p:sp>
      <p:sp>
        <p:nvSpPr>
          <p:cNvPr id="11" name="Marcador de Posição do Texto 27">
            <a:extLst>
              <a:ext uri="{FF2B5EF4-FFF2-40B4-BE49-F238E27FC236}">
                <a16:creationId xmlns:a16="http://schemas.microsoft.com/office/drawing/2014/main" id="{4FDB27CA-009D-4863-B119-0EC36837148A}"/>
              </a:ext>
            </a:extLst>
          </p:cNvPr>
          <p:cNvSpPr>
            <a:spLocks noGrp="1"/>
          </p:cNvSpPr>
          <p:nvPr>
            <p:ph type="body" sz="quarter" idx="17" hasCustomPrompt="1"/>
          </p:nvPr>
        </p:nvSpPr>
        <p:spPr>
          <a:xfrm>
            <a:off x="4352290" y="2048933"/>
            <a:ext cx="3474720" cy="438150"/>
          </a:xfrm>
          <a:prstGeom prst="rect">
            <a:avLst/>
          </a:prstGeom>
        </p:spPr>
        <p:txBody>
          <a:bodyPr rtlCol="0"/>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rtl="0"/>
            <a:r>
              <a:rPr lang="pt-PT" noProof="0"/>
              <a:t>Clique para editar os Estilos de título do modelo global</a:t>
            </a:r>
          </a:p>
        </p:txBody>
      </p:sp>
      <p:sp>
        <p:nvSpPr>
          <p:cNvPr id="12" name="Marcador de Posição do Texto 25">
            <a:extLst>
              <a:ext uri="{FF2B5EF4-FFF2-40B4-BE49-F238E27FC236}">
                <a16:creationId xmlns:a16="http://schemas.microsoft.com/office/drawing/2014/main" id="{FD03E3EF-D812-4B98-959B-6800BBE59D1C}"/>
              </a:ext>
            </a:extLst>
          </p:cNvPr>
          <p:cNvSpPr>
            <a:spLocks noGrp="1"/>
          </p:cNvSpPr>
          <p:nvPr>
            <p:ph type="body" sz="quarter" idx="18" hasCustomPrompt="1"/>
          </p:nvPr>
        </p:nvSpPr>
        <p:spPr>
          <a:xfrm>
            <a:off x="4364990" y="2664637"/>
            <a:ext cx="3474720" cy="2935288"/>
          </a:xfrm>
          <a:prstGeom prst="rect">
            <a:avLst/>
          </a:prstGeom>
        </p:spPr>
        <p:txBody>
          <a:bodyPr rtlCol="0"/>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rtl="0"/>
            <a:r>
              <a:rPr lang="pt-PT" noProof="0"/>
              <a:t>Clique para editar os Estilos de título do modelo global</a:t>
            </a:r>
          </a:p>
        </p:txBody>
      </p:sp>
      <p:sp>
        <p:nvSpPr>
          <p:cNvPr id="3" name="Hexágono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4" name="Hexágono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1"/>
              </a:solidFill>
            </a:endParaRPr>
          </a:p>
        </p:txBody>
      </p:sp>
      <p:sp>
        <p:nvSpPr>
          <p:cNvPr id="5" name="Hexágono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1"/>
              </a:solidFill>
            </a:endParaRPr>
          </a:p>
        </p:txBody>
      </p:sp>
      <p:sp>
        <p:nvSpPr>
          <p:cNvPr id="13" name="Título 1">
            <a:extLst>
              <a:ext uri="{FF2B5EF4-FFF2-40B4-BE49-F238E27FC236}">
                <a16:creationId xmlns:a16="http://schemas.microsoft.com/office/drawing/2014/main" id="{91D9F6BE-FB0B-42EE-8F02-95F5CC039B06}"/>
              </a:ext>
            </a:extLst>
          </p:cNvPr>
          <p:cNvSpPr>
            <a:spLocks noGrp="1"/>
          </p:cNvSpPr>
          <p:nvPr>
            <p:ph type="title" hasCustomPrompt="1"/>
          </p:nvPr>
        </p:nvSpPr>
        <p:spPr>
          <a:xfrm>
            <a:off x="660400" y="805213"/>
            <a:ext cx="4275138" cy="830997"/>
          </a:xfrm>
          <a:prstGeom prst="rect">
            <a:avLst/>
          </a:prstGeom>
        </p:spPr>
        <p:txBody>
          <a:bodyPr rtlCol="0"/>
          <a:lstStyle>
            <a:lvl1pPr>
              <a:defRPr sz="4800" b="1">
                <a:solidFill>
                  <a:schemeClr val="tx1"/>
                </a:solidFill>
              </a:defRPr>
            </a:lvl1pPr>
          </a:lstStyle>
          <a:p>
            <a:pPr rtl="0"/>
            <a:r>
              <a:rPr lang="pt-PT" noProof="0"/>
              <a:t>Clique para editar o Modelo Global</a:t>
            </a:r>
          </a:p>
        </p:txBody>
      </p:sp>
      <p:sp>
        <p:nvSpPr>
          <p:cNvPr id="16" name="Forma Livre: Forma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rtlCol="0" anchor="ctr">
            <a:noAutofit/>
          </a:bodyPr>
          <a:lstStyle>
            <a:lvl1pPr algn="ctr">
              <a:buNone/>
              <a:defRPr/>
            </a:lvl1pPr>
          </a:lstStyle>
          <a:p>
            <a:pPr rtl="0"/>
            <a:r>
              <a:rPr lang="pt-PT" noProof="0"/>
              <a:t>Clique no ícone para adicionar uma imagem</a:t>
            </a:r>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clusão">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6" name="Marcador de Posição do Texto 15">
            <a:extLst>
              <a:ext uri="{FF2B5EF4-FFF2-40B4-BE49-F238E27FC236}">
                <a16:creationId xmlns:a16="http://schemas.microsoft.com/office/drawing/2014/main" id="{AC4388F5-0DCA-4A09-A6E1-AE07F403093C}"/>
              </a:ext>
            </a:extLst>
          </p:cNvPr>
          <p:cNvSpPr>
            <a:spLocks noGrp="1"/>
          </p:cNvSpPr>
          <p:nvPr>
            <p:ph type="body" sz="quarter" idx="10" hasCustomPrompt="1"/>
          </p:nvPr>
        </p:nvSpPr>
        <p:spPr>
          <a:xfrm>
            <a:off x="647701" y="2042790"/>
            <a:ext cx="4143374" cy="2654301"/>
          </a:xfrm>
          <a:prstGeom prst="rect">
            <a:avLst/>
          </a:prstGeom>
        </p:spPr>
        <p:txBody>
          <a:bodyPr rtlCol="0"/>
          <a:lstStyle>
            <a:lvl1pPr marL="0" indent="0">
              <a:buNone/>
              <a:defRPr sz="2000"/>
            </a:lvl1pPr>
            <a:lvl2pPr>
              <a:buNone/>
              <a:defRPr/>
            </a:lvl2pPr>
            <a:lvl3pPr>
              <a:buNone/>
              <a:defRPr/>
            </a:lvl3pPr>
            <a:lvl4pPr>
              <a:buNone/>
              <a:defRPr/>
            </a:lvl4pPr>
            <a:lvl5pPr>
              <a:buNone/>
              <a:defRPr/>
            </a:lvl5pPr>
          </a:lstStyle>
          <a:p>
            <a:pPr lvl="0" rtl="0"/>
            <a:r>
              <a:rPr lang="pt-PT" noProof="0"/>
              <a:t>Clique para editar os Estilos de título do modelo global</a:t>
            </a:r>
          </a:p>
          <a:p>
            <a:pPr lvl="1" rtl="0"/>
            <a:endParaRPr lang="pt-PT" noProof="0"/>
          </a:p>
        </p:txBody>
      </p:sp>
      <p:sp>
        <p:nvSpPr>
          <p:cNvPr id="17" name="Marcador de Posição do Texto 15">
            <a:extLst>
              <a:ext uri="{FF2B5EF4-FFF2-40B4-BE49-F238E27FC236}">
                <a16:creationId xmlns:a16="http://schemas.microsoft.com/office/drawing/2014/main" id="{02C12FDC-BC11-43E8-B22A-3EC48E0344D9}"/>
              </a:ext>
            </a:extLst>
          </p:cNvPr>
          <p:cNvSpPr>
            <a:spLocks noGrp="1"/>
          </p:cNvSpPr>
          <p:nvPr>
            <p:ph type="body" sz="quarter" idx="11" hasCustomPrompt="1"/>
          </p:nvPr>
        </p:nvSpPr>
        <p:spPr>
          <a:xfrm>
            <a:off x="647699" y="4953919"/>
            <a:ext cx="4143375" cy="759470"/>
          </a:xfrm>
          <a:prstGeom prst="rect">
            <a:avLst/>
          </a:prstGeom>
        </p:spPr>
        <p:txBody>
          <a:bodyPr rtlCol="0"/>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rtl="0"/>
            <a:r>
              <a:rPr lang="pt-PT" noProof="0"/>
              <a:t>Clique para editar os Estilos de título do modelo global</a:t>
            </a:r>
          </a:p>
          <a:p>
            <a:pPr lvl="1" rtl="0"/>
            <a:endParaRPr lang="pt-PT" noProof="0"/>
          </a:p>
        </p:txBody>
      </p:sp>
      <p:sp>
        <p:nvSpPr>
          <p:cNvPr id="12" name="Marcador de Posição da Imagem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13" name="Título 1">
            <a:extLst>
              <a:ext uri="{FF2B5EF4-FFF2-40B4-BE49-F238E27FC236}">
                <a16:creationId xmlns:a16="http://schemas.microsoft.com/office/drawing/2014/main" id="{11176083-2CE5-4707-A564-46805454AF1A}"/>
              </a:ext>
            </a:extLst>
          </p:cNvPr>
          <p:cNvSpPr>
            <a:spLocks noGrp="1"/>
          </p:cNvSpPr>
          <p:nvPr>
            <p:ph type="title" hasCustomPrompt="1"/>
          </p:nvPr>
        </p:nvSpPr>
        <p:spPr>
          <a:xfrm>
            <a:off x="660400" y="805213"/>
            <a:ext cx="4275138" cy="830997"/>
          </a:xfrm>
          <a:prstGeom prst="rect">
            <a:avLst/>
          </a:prstGeom>
        </p:spPr>
        <p:txBody>
          <a:bodyPr rtlCol="0"/>
          <a:lstStyle>
            <a:lvl1pPr>
              <a:defRPr sz="4800" b="1">
                <a:solidFill>
                  <a:schemeClr val="tx1"/>
                </a:solidFill>
              </a:defRPr>
            </a:lvl1pPr>
          </a:lstStyle>
          <a:p>
            <a:pPr rtl="0"/>
            <a:r>
              <a:rPr lang="pt-PT" noProof="0"/>
              <a:t>Clique para editar o Modelo Global</a:t>
            </a:r>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Esquema Personalizado">
    <p:bg>
      <p:bgPr>
        <a:solidFill>
          <a:schemeClr val="tx1"/>
        </a:solidFill>
        <a:effectLst/>
      </p:bgPr>
    </p:bg>
    <p:spTree>
      <p:nvGrpSpPr>
        <p:cNvPr id="1" name=""/>
        <p:cNvGrpSpPr/>
        <p:nvPr/>
      </p:nvGrpSpPr>
      <p:grpSpPr>
        <a:xfrm>
          <a:off x="0" y="0"/>
          <a:ext cx="0" cy="0"/>
          <a:chOff x="0" y="0"/>
          <a:chExt cx="0" cy="0"/>
        </a:xfrm>
      </p:grpSpPr>
      <p:sp>
        <p:nvSpPr>
          <p:cNvPr id="22" name="Marcador de Posição da Imagem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rtlCol="0"/>
          <a:lstStyle/>
          <a:p>
            <a:pPr rtl="0"/>
            <a:r>
              <a:rPr lang="pt-PT" noProof="0"/>
              <a:t>Clique no ícone para adicionar uma imagem</a:t>
            </a:r>
          </a:p>
        </p:txBody>
      </p:sp>
      <p:sp>
        <p:nvSpPr>
          <p:cNvPr id="2" name="Retângulo 1" descr="Grande edifício de escritórios visto de baixo">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24" name="Marcador de Posição do Texto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rtlCol="0"/>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rtl="0"/>
            <a:r>
              <a:rPr lang="pt-PT" noProof="0"/>
              <a:t>Clique para editar texto</a:t>
            </a:r>
          </a:p>
        </p:txBody>
      </p:sp>
      <p:sp>
        <p:nvSpPr>
          <p:cNvPr id="6" name="Título 1">
            <a:extLst>
              <a:ext uri="{FF2B5EF4-FFF2-40B4-BE49-F238E27FC236}">
                <a16:creationId xmlns:a16="http://schemas.microsoft.com/office/drawing/2014/main" id="{162BE5D7-9E35-49F8-A8E4-2093183A6404}"/>
              </a:ext>
            </a:extLst>
          </p:cNvPr>
          <p:cNvSpPr>
            <a:spLocks noGrp="1"/>
          </p:cNvSpPr>
          <p:nvPr>
            <p:ph type="title" hasCustomPrompt="1"/>
          </p:nvPr>
        </p:nvSpPr>
        <p:spPr>
          <a:xfrm>
            <a:off x="4149139" y="1529685"/>
            <a:ext cx="3924934" cy="1695637"/>
          </a:xfrm>
          <a:prstGeom prst="rect">
            <a:avLst/>
          </a:prstGeom>
        </p:spPr>
        <p:txBody>
          <a:bodyPr rtlCol="0"/>
          <a:lstStyle>
            <a:lvl1pPr>
              <a:spcBef>
                <a:spcPts val="1000"/>
              </a:spcBef>
              <a:defRPr sz="4800" b="1">
                <a:solidFill>
                  <a:schemeClr val="bg1"/>
                </a:solidFill>
              </a:defRPr>
            </a:lvl1pPr>
          </a:lstStyle>
          <a:p>
            <a:pPr rtl="0"/>
            <a:r>
              <a:rPr lang="pt-PT" noProof="0"/>
              <a:t>Clique para editar o Modelo Global</a:t>
            </a:r>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Esquema Personalizado">
    <p:bg>
      <p:bgPr>
        <a:solidFill>
          <a:schemeClr val="tx1"/>
        </a:solidFill>
        <a:effectLst/>
      </p:bgPr>
    </p:bg>
    <p:spTree>
      <p:nvGrpSpPr>
        <p:cNvPr id="1" name=""/>
        <p:cNvGrpSpPr/>
        <p:nvPr/>
      </p:nvGrpSpPr>
      <p:grpSpPr>
        <a:xfrm>
          <a:off x="0" y="0"/>
          <a:ext cx="0" cy="0"/>
          <a:chOff x="0" y="0"/>
          <a:chExt cx="0" cy="0"/>
        </a:xfrm>
      </p:grpSpPr>
      <p:sp>
        <p:nvSpPr>
          <p:cNvPr id="14" name="Marcador de Posição da Imagem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rtlCol="0"/>
          <a:lstStyle/>
          <a:p>
            <a:pPr rtl="0"/>
            <a:r>
              <a:rPr lang="pt-PT" noProof="0"/>
              <a:t>Clique no ícone para adicionar uma imagem</a:t>
            </a:r>
          </a:p>
        </p:txBody>
      </p:sp>
      <p:sp>
        <p:nvSpPr>
          <p:cNvPr id="3" name="Oval 2" descr="Grande edifício de escritórios visto de baixo">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5" name="Marcador de Posição do Texto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rtlCol="0"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rtl="0"/>
            <a:r>
              <a:rPr lang="pt-PT" noProof="0"/>
              <a:t>Clique para editar texto</a:t>
            </a:r>
          </a:p>
        </p:txBody>
      </p:sp>
      <p:sp>
        <p:nvSpPr>
          <p:cNvPr id="2" name="Título 1">
            <a:extLst>
              <a:ext uri="{FF2B5EF4-FFF2-40B4-BE49-F238E27FC236}">
                <a16:creationId xmlns:a16="http://schemas.microsoft.com/office/drawing/2014/main" id="{CF9687A5-0BDD-45B2-A892-542449E31394}"/>
              </a:ext>
            </a:extLst>
          </p:cNvPr>
          <p:cNvSpPr>
            <a:spLocks noGrp="1"/>
          </p:cNvSpPr>
          <p:nvPr>
            <p:ph type="title" hasCustomPrompt="1"/>
          </p:nvPr>
        </p:nvSpPr>
        <p:spPr>
          <a:xfrm>
            <a:off x="4045678" y="1988047"/>
            <a:ext cx="4007183" cy="2374194"/>
          </a:xfrm>
          <a:prstGeom prst="rect">
            <a:avLst/>
          </a:prstGeom>
        </p:spPr>
        <p:txBody>
          <a:bodyPr rtlCol="0"/>
          <a:lstStyle>
            <a:lvl1pPr algn="ctr">
              <a:spcBef>
                <a:spcPts val="1000"/>
              </a:spcBef>
              <a:defRPr sz="2800">
                <a:solidFill>
                  <a:schemeClr val="bg1"/>
                </a:solidFill>
                <a:latin typeface="+mn-lt"/>
              </a:defRPr>
            </a:lvl1pPr>
          </a:lstStyle>
          <a:p>
            <a:pPr rtl="0"/>
            <a:r>
              <a:rPr lang="pt-PT" noProof="0"/>
              <a:t>Clique para editar o estilo do título do Modelo Global</a:t>
            </a:r>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Marcador de Posição do Texto 26">
            <a:extLst>
              <a:ext uri="{FF2B5EF4-FFF2-40B4-BE49-F238E27FC236}">
                <a16:creationId xmlns:a16="http://schemas.microsoft.com/office/drawing/2014/main" id="{4AA38E8C-A334-4183-8ABC-112B8517F487}"/>
              </a:ext>
            </a:extLst>
          </p:cNvPr>
          <p:cNvSpPr>
            <a:spLocks noGrp="1"/>
          </p:cNvSpPr>
          <p:nvPr>
            <p:ph type="body" sz="quarter" idx="12" hasCustomPrompt="1"/>
          </p:nvPr>
        </p:nvSpPr>
        <p:spPr>
          <a:xfrm>
            <a:off x="660400" y="2044700"/>
            <a:ext cx="4275138" cy="3560763"/>
          </a:xfrm>
          <a:prstGeom prst="rect">
            <a:avLst/>
          </a:prstGeom>
        </p:spPr>
        <p:txBody>
          <a:bodyPr rtlCol="0"/>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rtl="0"/>
            <a:r>
              <a:rPr lang="pt-PT" noProof="0"/>
              <a:t>Clique para editar os Estilos de título do modelo global</a:t>
            </a:r>
          </a:p>
        </p:txBody>
      </p:sp>
      <p:sp>
        <p:nvSpPr>
          <p:cNvPr id="19" name="Retângulo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21" name="Retângulo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23" name="Retângulo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1" name="Marcador de Posição da Imagem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2" name="Título 1">
            <a:extLst>
              <a:ext uri="{FF2B5EF4-FFF2-40B4-BE49-F238E27FC236}">
                <a16:creationId xmlns:a16="http://schemas.microsoft.com/office/drawing/2014/main" id="{459DADC7-BE21-4434-A6E4-BAF809005389}"/>
              </a:ext>
            </a:extLst>
          </p:cNvPr>
          <p:cNvSpPr>
            <a:spLocks noGrp="1"/>
          </p:cNvSpPr>
          <p:nvPr>
            <p:ph type="title" hasCustomPrompt="1"/>
          </p:nvPr>
        </p:nvSpPr>
        <p:spPr>
          <a:xfrm>
            <a:off x="660400" y="805213"/>
            <a:ext cx="4275138" cy="830997"/>
          </a:xfrm>
          <a:prstGeom prst="rect">
            <a:avLst/>
          </a:prstGeom>
        </p:spPr>
        <p:txBody>
          <a:bodyPr rtlCol="0"/>
          <a:lstStyle>
            <a:lvl1pPr>
              <a:defRPr sz="4800" b="1">
                <a:solidFill>
                  <a:schemeClr val="tx1"/>
                </a:solidFill>
              </a:defRPr>
            </a:lvl1pPr>
          </a:lstStyle>
          <a:p>
            <a:pPr rtl="0"/>
            <a:r>
              <a:rPr lang="pt-PT" noProof="0"/>
              <a:t>Clique para editar o Modelo Global</a:t>
            </a:r>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ção">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solidFill>
                <a:schemeClr val="accent5"/>
              </a:solidFill>
            </a:endParaRPr>
          </a:p>
        </p:txBody>
      </p:sp>
      <p:sp>
        <p:nvSpPr>
          <p:cNvPr id="23" name="Marcador de Posição da Imagem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27" name="Marcador de Posição do Texto 26">
            <a:extLst>
              <a:ext uri="{FF2B5EF4-FFF2-40B4-BE49-F238E27FC236}">
                <a16:creationId xmlns:a16="http://schemas.microsoft.com/office/drawing/2014/main" id="{282D3E62-6D1A-4E9D-BE54-2EED9BF429A4}"/>
              </a:ext>
            </a:extLst>
          </p:cNvPr>
          <p:cNvSpPr>
            <a:spLocks noGrp="1"/>
          </p:cNvSpPr>
          <p:nvPr>
            <p:ph type="body" sz="quarter" idx="12" hasCustomPrompt="1"/>
          </p:nvPr>
        </p:nvSpPr>
        <p:spPr>
          <a:xfrm>
            <a:off x="660400" y="2044700"/>
            <a:ext cx="4275138" cy="3560763"/>
          </a:xfrm>
          <a:prstGeom prst="rect">
            <a:avLst/>
          </a:prstGeom>
        </p:spPr>
        <p:txBody>
          <a:bodyPr rtlCol="0"/>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rtl="0"/>
            <a:r>
              <a:rPr lang="pt-PT" noProof="0"/>
              <a:t>Clique para editar os Estilos de título do modelo global</a:t>
            </a:r>
          </a:p>
        </p:txBody>
      </p:sp>
      <p:sp>
        <p:nvSpPr>
          <p:cNvPr id="8" name="Título 1">
            <a:extLst>
              <a:ext uri="{FF2B5EF4-FFF2-40B4-BE49-F238E27FC236}">
                <a16:creationId xmlns:a16="http://schemas.microsoft.com/office/drawing/2014/main" id="{DEB8F0E5-B89F-48AD-87BD-534EA9463CD3}"/>
              </a:ext>
            </a:extLst>
          </p:cNvPr>
          <p:cNvSpPr>
            <a:spLocks noGrp="1"/>
          </p:cNvSpPr>
          <p:nvPr>
            <p:ph type="title" hasCustomPrompt="1"/>
          </p:nvPr>
        </p:nvSpPr>
        <p:spPr>
          <a:xfrm>
            <a:off x="660400" y="805213"/>
            <a:ext cx="4275138" cy="830997"/>
          </a:xfrm>
          <a:prstGeom prst="rect">
            <a:avLst/>
          </a:prstGeom>
        </p:spPr>
        <p:txBody>
          <a:bodyPr rtlCol="0"/>
          <a:lstStyle>
            <a:lvl1pPr>
              <a:defRPr sz="4800" b="1">
                <a:solidFill>
                  <a:schemeClr val="tx1"/>
                </a:solidFill>
              </a:defRPr>
            </a:lvl1pPr>
          </a:lstStyle>
          <a:p>
            <a:pPr rtl="0"/>
            <a:r>
              <a:rPr lang="pt-PT" noProof="0"/>
              <a:t>Clique para editar o Modelo Global</a:t>
            </a:r>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ráfico e Tabela">
    <p:spTree>
      <p:nvGrpSpPr>
        <p:cNvPr id="1" name=""/>
        <p:cNvGrpSpPr/>
        <p:nvPr/>
      </p:nvGrpSpPr>
      <p:grpSpPr>
        <a:xfrm>
          <a:off x="0" y="0"/>
          <a:ext cx="0" cy="0"/>
          <a:chOff x="0" y="0"/>
          <a:chExt cx="0" cy="0"/>
        </a:xfrm>
      </p:grpSpPr>
      <p:sp>
        <p:nvSpPr>
          <p:cNvPr id="6" name="Marcador de Posição de Conteúdo 5">
            <a:extLst>
              <a:ext uri="{FF2B5EF4-FFF2-40B4-BE49-F238E27FC236}">
                <a16:creationId xmlns:a16="http://schemas.microsoft.com/office/drawing/2014/main" id="{D23CD802-D0A0-4EAC-8222-78FFDDD76A75}"/>
              </a:ext>
            </a:extLst>
          </p:cNvPr>
          <p:cNvSpPr>
            <a:spLocks noGrp="1"/>
          </p:cNvSpPr>
          <p:nvPr>
            <p:ph sz="quarter" idx="10" hasCustomPrompt="1"/>
          </p:nvPr>
        </p:nvSpPr>
        <p:spPr>
          <a:xfrm>
            <a:off x="838200" y="2039392"/>
            <a:ext cx="10515600" cy="4114800"/>
          </a:xfrm>
          <a:prstGeom prst="rect">
            <a:avLst/>
          </a:prstGeom>
        </p:spPr>
        <p:txBody>
          <a:bodyPr rtlCol="0"/>
          <a:lstStyle/>
          <a:p>
            <a:pPr lvl="0" rtl="0"/>
            <a:r>
              <a:rPr lang="pt-PT" noProof="0"/>
              <a:t>Clique para editar os estilos de texto do Modelo Global</a:t>
            </a:r>
          </a:p>
          <a:p>
            <a:pPr lvl="1" rtl="0"/>
            <a:r>
              <a:rPr lang="pt-PT" noProof="0"/>
              <a:t>Segundo nível</a:t>
            </a:r>
          </a:p>
          <a:p>
            <a:pPr lvl="2" rtl="0"/>
            <a:r>
              <a:rPr lang="pt-PT" noProof="0"/>
              <a:t>Terceiro nível</a:t>
            </a:r>
          </a:p>
          <a:p>
            <a:pPr lvl="3" rtl="0"/>
            <a:r>
              <a:rPr lang="pt-PT" noProof="0"/>
              <a:t>Quarto nível</a:t>
            </a:r>
          </a:p>
          <a:p>
            <a:pPr lvl="4" rtl="0"/>
            <a:r>
              <a:rPr lang="pt-PT" noProof="0"/>
              <a:t>Quinto nível</a:t>
            </a:r>
          </a:p>
        </p:txBody>
      </p:sp>
      <p:sp>
        <p:nvSpPr>
          <p:cNvPr id="2" name="Título 1">
            <a:extLst>
              <a:ext uri="{FF2B5EF4-FFF2-40B4-BE49-F238E27FC236}">
                <a16:creationId xmlns:a16="http://schemas.microsoft.com/office/drawing/2014/main" id="{87BCB8BF-DA17-4856-91E9-77C601F2B139}"/>
              </a:ext>
            </a:extLst>
          </p:cNvPr>
          <p:cNvSpPr>
            <a:spLocks noGrp="1"/>
          </p:cNvSpPr>
          <p:nvPr>
            <p:ph type="title" hasCustomPrompt="1"/>
          </p:nvPr>
        </p:nvSpPr>
        <p:spPr>
          <a:xfrm>
            <a:off x="838200" y="635000"/>
            <a:ext cx="10515600" cy="700115"/>
          </a:xfrm>
          <a:prstGeom prst="rect">
            <a:avLst/>
          </a:prstGeom>
        </p:spPr>
        <p:txBody>
          <a:bodyPr rtlCol="0" anchor="ctr"/>
          <a:lstStyle>
            <a:lvl1pPr algn="ctr">
              <a:defRPr sz="4800" b="1">
                <a:solidFill>
                  <a:schemeClr val="tx1"/>
                </a:solidFill>
              </a:defRPr>
            </a:lvl1pPr>
          </a:lstStyle>
          <a:p>
            <a:pPr rtl="0"/>
            <a:r>
              <a:rPr lang="pt-PT" noProof="0"/>
              <a:t>Clique para editar o estilo do título do Modelo Global</a:t>
            </a:r>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ção">
    <p:spTree>
      <p:nvGrpSpPr>
        <p:cNvPr id="1" name=""/>
        <p:cNvGrpSpPr/>
        <p:nvPr/>
      </p:nvGrpSpPr>
      <p:grpSpPr>
        <a:xfrm>
          <a:off x="0" y="0"/>
          <a:ext cx="0" cy="0"/>
          <a:chOff x="0" y="0"/>
          <a:chExt cx="0" cy="0"/>
        </a:xfrm>
      </p:grpSpPr>
      <p:sp>
        <p:nvSpPr>
          <p:cNvPr id="11" name="Marcador de Posição do Texto 10">
            <a:extLst>
              <a:ext uri="{FF2B5EF4-FFF2-40B4-BE49-F238E27FC236}">
                <a16:creationId xmlns:a16="http://schemas.microsoft.com/office/drawing/2014/main" id="{6FDA3C6F-5F6A-4D64-8BFE-AFFF58B1A047}"/>
              </a:ext>
            </a:extLst>
          </p:cNvPr>
          <p:cNvSpPr>
            <a:spLocks noGrp="1"/>
          </p:cNvSpPr>
          <p:nvPr>
            <p:ph type="body" sz="quarter" idx="11" hasCustomPrompt="1"/>
          </p:nvPr>
        </p:nvSpPr>
        <p:spPr>
          <a:xfrm>
            <a:off x="6312871" y="4141999"/>
            <a:ext cx="4220845" cy="861497"/>
          </a:xfrm>
          <a:prstGeom prst="rect">
            <a:avLst/>
          </a:prstGeom>
        </p:spPr>
        <p:txBody>
          <a:bodyPr rtlCol="0"/>
          <a:lstStyle>
            <a:lvl1pPr marL="0" indent="0">
              <a:buNone/>
              <a:defRPr sz="2000" b="1">
                <a:solidFill>
                  <a:schemeClr val="accent4"/>
                </a:solidFill>
                <a:latin typeface="+mj-lt"/>
              </a:defRPr>
            </a:lvl1pPr>
            <a:lvl2pPr>
              <a:buNone/>
              <a:defRPr sz="2000"/>
            </a:lvl2pPr>
          </a:lstStyle>
          <a:p>
            <a:pPr lvl="0" rtl="0"/>
            <a:r>
              <a:rPr lang="pt-PT" noProof="0"/>
              <a:t>Clique para editar os Estilos de título do modelo global</a:t>
            </a:r>
          </a:p>
          <a:p>
            <a:pPr lvl="1" rtl="0"/>
            <a:endParaRPr lang="pt-PT" noProof="0"/>
          </a:p>
        </p:txBody>
      </p:sp>
      <p:sp>
        <p:nvSpPr>
          <p:cNvPr id="15" name="Hexágono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6" name="Hexágono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7" name="Hexágono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8" name="Hexágono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9" name="Marcador de Posição da Imagem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2" name="Título 1">
            <a:extLst>
              <a:ext uri="{FF2B5EF4-FFF2-40B4-BE49-F238E27FC236}">
                <a16:creationId xmlns:a16="http://schemas.microsoft.com/office/drawing/2014/main" id="{03E68100-C56F-4515-A4FD-3F301797E78F}"/>
              </a:ext>
            </a:extLst>
          </p:cNvPr>
          <p:cNvSpPr>
            <a:spLocks noGrp="1"/>
          </p:cNvSpPr>
          <p:nvPr>
            <p:ph type="title" hasCustomPrompt="1"/>
          </p:nvPr>
        </p:nvSpPr>
        <p:spPr>
          <a:xfrm>
            <a:off x="6312871" y="2050552"/>
            <a:ext cx="4998720" cy="1748983"/>
          </a:xfrm>
          <a:prstGeom prst="rect">
            <a:avLst/>
          </a:prstGeom>
        </p:spPr>
        <p:txBody>
          <a:bodyPr rtlCol="0"/>
          <a:lstStyle>
            <a:lvl1pPr>
              <a:defRPr sz="2800">
                <a:solidFill>
                  <a:schemeClr val="tx1"/>
                </a:solidFill>
                <a:latin typeface="+mn-lt"/>
              </a:defRPr>
            </a:lvl1pPr>
          </a:lstStyle>
          <a:p>
            <a:pPr rtl="0"/>
            <a:r>
              <a:rPr lang="pt-PT" noProof="0"/>
              <a:t>Clique para editar o estilo do título do Modelo Global</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quipa">
    <p:spTree>
      <p:nvGrpSpPr>
        <p:cNvPr id="1" name=""/>
        <p:cNvGrpSpPr/>
        <p:nvPr/>
      </p:nvGrpSpPr>
      <p:grpSpPr>
        <a:xfrm>
          <a:off x="0" y="0"/>
          <a:ext cx="0" cy="0"/>
          <a:chOff x="0" y="0"/>
          <a:chExt cx="0" cy="0"/>
        </a:xfrm>
      </p:grpSpPr>
      <p:sp>
        <p:nvSpPr>
          <p:cNvPr id="39" name="Marcador de Posição da Imagem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38" name="Marcador de Posição da Imagem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40" name="Marcador de Posição da Imagem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41" name="Marcador de Posição da Imagem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rtlCol="0" anchor="ctr">
            <a:noAutofit/>
          </a:bodyPr>
          <a:lstStyle>
            <a:lvl1pPr algn="ctr">
              <a:buNone/>
              <a:defRPr/>
            </a:lvl1pPr>
          </a:lstStyle>
          <a:p>
            <a:pPr rtl="0"/>
            <a:r>
              <a:rPr lang="pt-PT" noProof="0"/>
              <a:t>Clique no ícone para adicionar uma imagem</a:t>
            </a:r>
          </a:p>
        </p:txBody>
      </p:sp>
      <p:sp>
        <p:nvSpPr>
          <p:cNvPr id="8" name="Título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rtlCol="0" anchor="ctr"/>
          <a:lstStyle/>
          <a:p>
            <a:pPr algn="ctr" rtl="0"/>
            <a:r>
              <a:rPr lang="pt-PT" sz="4800" b="1" noProof="0">
                <a:solidFill>
                  <a:schemeClr val="tx1"/>
                </a:solidFill>
              </a:rPr>
              <a:t>Clique para editar o estilo de título do Modelo Global</a:t>
            </a:r>
          </a:p>
        </p:txBody>
      </p:sp>
      <p:sp>
        <p:nvSpPr>
          <p:cNvPr id="9" name="Hexágono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0" name="Hexágono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11" name="Hexágono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noProof="0"/>
          </a:p>
        </p:txBody>
      </p:sp>
      <p:sp>
        <p:nvSpPr>
          <p:cNvPr id="23" name="Marcador de Posição do Texto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rtlCol="0"/>
          <a:lstStyle>
            <a:lvl1pPr marL="0" indent="0" algn="ctr">
              <a:buNone/>
              <a:defRPr lang="en-US" sz="2000" b="1" kern="1200" dirty="0" smtClean="0">
                <a:solidFill>
                  <a:schemeClr val="accent4"/>
                </a:solidFill>
                <a:latin typeface="+mj-lt"/>
                <a:ea typeface="+mn-ea"/>
                <a:cs typeface="+mn-cs"/>
              </a:defRPr>
            </a:lvl1pPr>
          </a:lstStyle>
          <a:p>
            <a:pPr lvl="0" rtl="0"/>
            <a:r>
              <a:rPr lang="pt-PT" noProof="0"/>
              <a:t>Clique para editar os estilos do texto de Modelo Global</a:t>
            </a:r>
          </a:p>
        </p:txBody>
      </p:sp>
      <p:sp>
        <p:nvSpPr>
          <p:cNvPr id="24" name="Marcador de Posição do Texto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rtlCol="0"/>
          <a:lstStyle>
            <a:lvl1pPr marL="0" indent="0" algn="ctr">
              <a:buNone/>
              <a:defRPr lang="en-US" sz="1600" kern="1200" dirty="0" smtClean="0">
                <a:solidFill>
                  <a:schemeClr val="tx1"/>
                </a:solidFill>
                <a:latin typeface="+mn-lt"/>
                <a:ea typeface="+mn-ea"/>
                <a:cs typeface="+mn-cs"/>
              </a:defRPr>
            </a:lvl1pPr>
          </a:lstStyle>
          <a:p>
            <a:pPr lvl="0" rtl="0"/>
            <a:r>
              <a:rPr lang="pt-PT" noProof="0"/>
              <a:t>Clique para editar os estilos do texto de Modelo Global</a:t>
            </a:r>
          </a:p>
        </p:txBody>
      </p:sp>
      <p:sp>
        <p:nvSpPr>
          <p:cNvPr id="27" name="Marcador de Posição do Texto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rtlCol="0"/>
          <a:lstStyle>
            <a:lvl1pPr marL="0" indent="0" algn="ctr">
              <a:buNone/>
              <a:defRPr lang="en-US" sz="2000" b="1" kern="1200" dirty="0" smtClean="0">
                <a:solidFill>
                  <a:schemeClr val="accent4"/>
                </a:solidFill>
                <a:latin typeface="+mj-lt"/>
                <a:ea typeface="+mn-ea"/>
                <a:cs typeface="+mn-cs"/>
              </a:defRPr>
            </a:lvl1pPr>
          </a:lstStyle>
          <a:p>
            <a:pPr lvl="0" rtl="0"/>
            <a:r>
              <a:rPr lang="pt-PT" noProof="0"/>
              <a:t>Clique para editar os estilos do texto de Modelo Global</a:t>
            </a:r>
          </a:p>
        </p:txBody>
      </p:sp>
      <p:sp>
        <p:nvSpPr>
          <p:cNvPr id="28" name="Marcador de Posição do Texto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rtlCol="0"/>
          <a:lstStyle>
            <a:lvl1pPr marL="0" indent="0" algn="ctr">
              <a:buNone/>
              <a:defRPr lang="en-US" sz="1600" kern="1200" dirty="0" smtClean="0">
                <a:solidFill>
                  <a:schemeClr val="tx1"/>
                </a:solidFill>
                <a:latin typeface="+mn-lt"/>
                <a:ea typeface="+mn-ea"/>
                <a:cs typeface="+mn-cs"/>
              </a:defRPr>
            </a:lvl1pPr>
          </a:lstStyle>
          <a:p>
            <a:pPr lvl="0" rtl="0"/>
            <a:r>
              <a:rPr lang="pt-PT" noProof="0"/>
              <a:t>Clique para editar os estilos do texto de Modelo Global</a:t>
            </a:r>
          </a:p>
        </p:txBody>
      </p:sp>
      <p:sp>
        <p:nvSpPr>
          <p:cNvPr id="29" name="Marcador de Posição do Texto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rtlCol="0"/>
          <a:lstStyle>
            <a:lvl1pPr marL="0" indent="0" algn="ctr">
              <a:buNone/>
              <a:defRPr lang="en-US" sz="2000" b="1" kern="1200" dirty="0" smtClean="0">
                <a:solidFill>
                  <a:schemeClr val="accent4"/>
                </a:solidFill>
                <a:latin typeface="+mj-lt"/>
                <a:ea typeface="+mn-ea"/>
                <a:cs typeface="+mn-cs"/>
              </a:defRPr>
            </a:lvl1pPr>
          </a:lstStyle>
          <a:p>
            <a:pPr lvl="0" rtl="0"/>
            <a:r>
              <a:rPr lang="pt-PT" noProof="0"/>
              <a:t>Clique para editar os estilos do texto de Modelo Global</a:t>
            </a:r>
          </a:p>
        </p:txBody>
      </p:sp>
      <p:sp>
        <p:nvSpPr>
          <p:cNvPr id="30" name="Marcador de Posição do Texto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rtlCol="0"/>
          <a:lstStyle>
            <a:lvl1pPr marL="0" indent="0" algn="ctr">
              <a:buNone/>
              <a:defRPr lang="en-US" sz="1600" kern="1200" dirty="0" smtClean="0">
                <a:solidFill>
                  <a:schemeClr val="tx1"/>
                </a:solidFill>
                <a:latin typeface="+mn-lt"/>
                <a:ea typeface="+mn-ea"/>
                <a:cs typeface="+mn-cs"/>
              </a:defRPr>
            </a:lvl1pPr>
          </a:lstStyle>
          <a:p>
            <a:pPr lvl="0" rtl="0"/>
            <a:r>
              <a:rPr lang="pt-PT" noProof="0"/>
              <a:t>Clique para editar os estilos do texto de Modelo Global</a:t>
            </a:r>
          </a:p>
        </p:txBody>
      </p:sp>
      <p:sp>
        <p:nvSpPr>
          <p:cNvPr id="31" name="Marcador de Posição do Texto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rtlCol="0"/>
          <a:lstStyle>
            <a:lvl1pPr marL="0" indent="0" algn="ctr">
              <a:buNone/>
              <a:defRPr lang="en-US" sz="2000" b="1" kern="1200" dirty="0" smtClean="0">
                <a:solidFill>
                  <a:schemeClr val="accent4"/>
                </a:solidFill>
                <a:latin typeface="+mj-lt"/>
                <a:ea typeface="+mn-ea"/>
                <a:cs typeface="+mn-cs"/>
              </a:defRPr>
            </a:lvl1pPr>
          </a:lstStyle>
          <a:p>
            <a:pPr lvl="0" rtl="0"/>
            <a:r>
              <a:rPr lang="pt-PT" noProof="0"/>
              <a:t>Clique para editar os estilos do texto de Modelo Global</a:t>
            </a:r>
          </a:p>
        </p:txBody>
      </p:sp>
      <p:sp>
        <p:nvSpPr>
          <p:cNvPr id="32" name="Marcador de Posição do Texto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rtlCol="0"/>
          <a:lstStyle>
            <a:lvl1pPr marL="0" indent="0" algn="ctr">
              <a:buNone/>
              <a:defRPr lang="en-US" sz="1600" kern="1200" dirty="0" smtClean="0">
                <a:solidFill>
                  <a:schemeClr val="tx1"/>
                </a:solidFill>
                <a:latin typeface="+mn-lt"/>
                <a:ea typeface="+mn-ea"/>
                <a:cs typeface="+mn-cs"/>
              </a:defRPr>
            </a:lvl1pPr>
          </a:lstStyle>
          <a:p>
            <a:pPr lvl="0" rtl="0"/>
            <a:r>
              <a:rPr lang="pt-PT" noProof="0"/>
              <a:t>Clique para editar os estilos do texto de Modelo Global</a:t>
            </a:r>
          </a:p>
        </p:txBody>
      </p:sp>
      <p:sp>
        <p:nvSpPr>
          <p:cNvPr id="33" name="Marcador de Posição do Texto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rtlCol="0"/>
          <a:lstStyle>
            <a:lvl1pPr marL="0" indent="0" algn="ctr">
              <a:buNone/>
              <a:defRPr lang="en-US" sz="2000" b="1" kern="1200" dirty="0" smtClean="0">
                <a:solidFill>
                  <a:schemeClr val="accent4"/>
                </a:solidFill>
                <a:latin typeface="+mj-lt"/>
                <a:ea typeface="+mn-ea"/>
                <a:cs typeface="+mn-cs"/>
              </a:defRPr>
            </a:lvl1pPr>
          </a:lstStyle>
          <a:p>
            <a:pPr lvl="0" rtl="0"/>
            <a:r>
              <a:rPr lang="pt-PT" noProof="0"/>
              <a:t>Clique para editar os estilos do texto de Modelo Global</a:t>
            </a:r>
          </a:p>
        </p:txBody>
      </p:sp>
      <p:sp>
        <p:nvSpPr>
          <p:cNvPr id="34" name="Marcador de Posição do Texto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rtlCol="0"/>
          <a:lstStyle>
            <a:lvl1pPr marL="0" indent="0" algn="ctr">
              <a:buNone/>
              <a:defRPr lang="en-US" sz="1600" kern="1200" dirty="0" smtClean="0">
                <a:solidFill>
                  <a:schemeClr val="tx1"/>
                </a:solidFill>
                <a:latin typeface="+mn-lt"/>
                <a:ea typeface="+mn-ea"/>
                <a:cs typeface="+mn-cs"/>
              </a:defRPr>
            </a:lvl1pPr>
          </a:lstStyle>
          <a:p>
            <a:pPr lvl="0" rtl="0"/>
            <a:r>
              <a:rPr lang="pt-PT" noProof="0"/>
              <a:t>Clique para editar os estilos do texto de Modelo Global</a:t>
            </a:r>
          </a:p>
        </p:txBody>
      </p:sp>
      <p:sp>
        <p:nvSpPr>
          <p:cNvPr id="37" name="Marcador de Posição da Imagem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rtlCol="0" anchor="ctr">
            <a:noAutofit/>
          </a:bodyPr>
          <a:lstStyle>
            <a:lvl1pPr algn="ctr">
              <a:buNone/>
              <a:defRPr/>
            </a:lvl1pPr>
          </a:lstStyle>
          <a:p>
            <a:pPr rtl="0"/>
            <a:r>
              <a:rPr lang="pt-PT" noProof="0"/>
              <a:t>Clique no ícone para adicionar uma imagem</a:t>
            </a:r>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sumo">
    <p:spTree>
      <p:nvGrpSpPr>
        <p:cNvPr id="1" name=""/>
        <p:cNvGrpSpPr/>
        <p:nvPr/>
      </p:nvGrpSpPr>
      <p:grpSpPr>
        <a:xfrm>
          <a:off x="0" y="0"/>
          <a:ext cx="0" cy="0"/>
          <a:chOff x="0" y="0"/>
          <a:chExt cx="0" cy="0"/>
        </a:xfrm>
      </p:grpSpPr>
      <p:sp>
        <p:nvSpPr>
          <p:cNvPr id="40" name="Marcador de Posição de Conteúdo 39">
            <a:extLst>
              <a:ext uri="{FF2B5EF4-FFF2-40B4-BE49-F238E27FC236}">
                <a16:creationId xmlns:a16="http://schemas.microsoft.com/office/drawing/2014/main" id="{6BB16225-AC51-4525-A1E8-438B8B0B7361}"/>
              </a:ext>
            </a:extLst>
          </p:cNvPr>
          <p:cNvSpPr>
            <a:spLocks noGrp="1"/>
          </p:cNvSpPr>
          <p:nvPr>
            <p:ph sz="quarter" idx="12" hasCustomPrompt="1"/>
          </p:nvPr>
        </p:nvSpPr>
        <p:spPr>
          <a:xfrm>
            <a:off x="1739655" y="2117897"/>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41" name="Marcador de Posição de Conteúdo 39">
            <a:extLst>
              <a:ext uri="{FF2B5EF4-FFF2-40B4-BE49-F238E27FC236}">
                <a16:creationId xmlns:a16="http://schemas.microsoft.com/office/drawing/2014/main" id="{6EC38F38-5935-49D5-AA85-4182E82D6FF2}"/>
              </a:ext>
            </a:extLst>
          </p:cNvPr>
          <p:cNvSpPr>
            <a:spLocks noGrp="1"/>
          </p:cNvSpPr>
          <p:nvPr>
            <p:ph sz="quarter" idx="13" hasCustomPrompt="1"/>
          </p:nvPr>
        </p:nvSpPr>
        <p:spPr>
          <a:xfrm>
            <a:off x="1739655" y="4724146"/>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42" name="Marcador de Posição de Conteúdo 39">
            <a:extLst>
              <a:ext uri="{FF2B5EF4-FFF2-40B4-BE49-F238E27FC236}">
                <a16:creationId xmlns:a16="http://schemas.microsoft.com/office/drawing/2014/main" id="{51C9D5ED-A19A-42A1-9200-C77E39E6F5C5}"/>
              </a:ext>
            </a:extLst>
          </p:cNvPr>
          <p:cNvSpPr>
            <a:spLocks noGrp="1"/>
          </p:cNvSpPr>
          <p:nvPr>
            <p:ph sz="quarter" idx="14" hasCustomPrompt="1"/>
          </p:nvPr>
        </p:nvSpPr>
        <p:spPr>
          <a:xfrm>
            <a:off x="1739655" y="3420892"/>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43" name="Marcador de Posição de Conteúdo 39">
            <a:extLst>
              <a:ext uri="{FF2B5EF4-FFF2-40B4-BE49-F238E27FC236}">
                <a16:creationId xmlns:a16="http://schemas.microsoft.com/office/drawing/2014/main" id="{47A95437-77F3-4E2C-8470-57587793A103}"/>
              </a:ext>
            </a:extLst>
          </p:cNvPr>
          <p:cNvSpPr>
            <a:spLocks noGrp="1"/>
          </p:cNvSpPr>
          <p:nvPr>
            <p:ph sz="quarter" idx="15" hasCustomPrompt="1"/>
          </p:nvPr>
        </p:nvSpPr>
        <p:spPr>
          <a:xfrm>
            <a:off x="7493865" y="2117897"/>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44" name="Marcador de Posição de Conteúdo 39">
            <a:extLst>
              <a:ext uri="{FF2B5EF4-FFF2-40B4-BE49-F238E27FC236}">
                <a16:creationId xmlns:a16="http://schemas.microsoft.com/office/drawing/2014/main" id="{CB1EA2BE-D294-486E-88F0-2AA9518A6E63}"/>
              </a:ext>
            </a:extLst>
          </p:cNvPr>
          <p:cNvSpPr>
            <a:spLocks noGrp="1"/>
          </p:cNvSpPr>
          <p:nvPr>
            <p:ph sz="quarter" idx="16" hasCustomPrompt="1"/>
          </p:nvPr>
        </p:nvSpPr>
        <p:spPr>
          <a:xfrm>
            <a:off x="7493865" y="4724146"/>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45" name="Marcador de Posição de Conteúdo 39">
            <a:extLst>
              <a:ext uri="{FF2B5EF4-FFF2-40B4-BE49-F238E27FC236}">
                <a16:creationId xmlns:a16="http://schemas.microsoft.com/office/drawing/2014/main" id="{108734A0-880E-44E2-858F-7AA6C6B0A5A3}"/>
              </a:ext>
            </a:extLst>
          </p:cNvPr>
          <p:cNvSpPr>
            <a:spLocks noGrp="1"/>
          </p:cNvSpPr>
          <p:nvPr>
            <p:ph sz="quarter" idx="17" hasCustomPrompt="1"/>
          </p:nvPr>
        </p:nvSpPr>
        <p:spPr>
          <a:xfrm>
            <a:off x="7493865" y="3420892"/>
            <a:ext cx="4208386" cy="912812"/>
          </a:xfrm>
          <a:prstGeom prst="rect">
            <a:avLst/>
          </a:prstGeom>
        </p:spPr>
        <p:txBody>
          <a:bodyPr rtlCol="0"/>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rtl="0"/>
            <a:r>
              <a:rPr lang="pt-PT" noProof="0"/>
              <a:t>Clique para editar os Estilos de título do modelo global</a:t>
            </a:r>
          </a:p>
          <a:p>
            <a:pPr lvl="1" rtl="0"/>
            <a:r>
              <a:rPr lang="pt-PT" noProof="0"/>
              <a:t>Segundo nível</a:t>
            </a:r>
          </a:p>
        </p:txBody>
      </p:sp>
      <p:sp>
        <p:nvSpPr>
          <p:cNvPr id="10" name="Título 1">
            <a:extLst>
              <a:ext uri="{FF2B5EF4-FFF2-40B4-BE49-F238E27FC236}">
                <a16:creationId xmlns:a16="http://schemas.microsoft.com/office/drawing/2014/main" id="{63CED4CD-5348-488E-A883-0486DD5749A7}"/>
              </a:ext>
            </a:extLst>
          </p:cNvPr>
          <p:cNvSpPr>
            <a:spLocks noGrp="1"/>
          </p:cNvSpPr>
          <p:nvPr>
            <p:ph type="title" hasCustomPrompt="1"/>
          </p:nvPr>
        </p:nvSpPr>
        <p:spPr>
          <a:xfrm>
            <a:off x="660400" y="805213"/>
            <a:ext cx="10693400" cy="830997"/>
          </a:xfrm>
          <a:prstGeom prst="rect">
            <a:avLst/>
          </a:prstGeom>
        </p:spPr>
        <p:txBody>
          <a:bodyPr rtlCol="0"/>
          <a:lstStyle>
            <a:lvl1pPr>
              <a:defRPr sz="4800" b="1">
                <a:solidFill>
                  <a:schemeClr val="tx1"/>
                </a:solidFill>
              </a:defRPr>
            </a:lvl1pPr>
          </a:lstStyle>
          <a:p>
            <a:pPr rtl="0"/>
            <a:r>
              <a:rPr lang="pt-PT" noProof="0"/>
              <a:t>Clique para editar o estilo do título do Modelo Global</a:t>
            </a:r>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Marcador de Posição da Data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D86211DA-778A-4970-B4A9-7BDFE6CF7127}" type="datetime1">
              <a:rPr lang="pt-PT" sz="1100" noProof="0" smtClean="0">
                <a:solidFill>
                  <a:schemeClr val="accent2"/>
                </a:solidFill>
              </a:rPr>
              <a:t>03/01/2023</a:t>
            </a:fld>
            <a:endParaRPr lang="pt-PT" sz="1100" noProof="0" dirty="0">
              <a:solidFill>
                <a:schemeClr val="accent2"/>
              </a:solidFill>
            </a:endParaRPr>
          </a:p>
        </p:txBody>
      </p:sp>
      <p:sp>
        <p:nvSpPr>
          <p:cNvPr id="5" name="Marcador de Posição do Rodapé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rtl="0"/>
            <a:r>
              <a:rPr lang="pt-PT" sz="1100" b="1" noProof="0" dirty="0">
                <a:solidFill>
                  <a:schemeClr val="accent2"/>
                </a:solidFill>
              </a:rPr>
              <a:t>Relatório Base de Dados</a:t>
            </a:r>
          </a:p>
        </p:txBody>
      </p:sp>
      <p:sp>
        <p:nvSpPr>
          <p:cNvPr id="7" name="Marcador de Posição do Número do Diapositivo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rtl="0"/>
            <a:fld id="{2C18C1E5-FB55-42F5-BD6D-9CC153FCDBE6}" type="slidenum">
              <a:rPr lang="pt-PT" sz="1100" noProof="0" smtClean="0">
                <a:solidFill>
                  <a:schemeClr val="accent4"/>
                </a:solidFill>
              </a:rPr>
              <a:pPr algn="r" rtl="0"/>
              <a:t>‹nº›</a:t>
            </a:fld>
            <a:endParaRPr lang="pt-PT" sz="1100" noProof="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microsoft.com/office/2007/relationships/hdphoto" Target="../media/hdphoto1.wdp"/><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Marcador de Posição da Imagem 12">
            <a:extLst>
              <a:ext uri="{FF2B5EF4-FFF2-40B4-BE49-F238E27FC236}">
                <a16:creationId xmlns:a16="http://schemas.microsoft.com/office/drawing/2014/main" id="{E6A5B61D-69C0-4661-AD66-3D72D9A6E86F}"/>
              </a:ext>
              <a:ext uri="{C183D7F6-B498-43B3-948B-1728B52AA6E4}">
                <adec:decorative xmlns:adec="http://schemas.microsoft.com/office/drawing/2017/decorative" val="1"/>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ágono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7" name="Título 6">
            <a:extLst>
              <a:ext uri="{FF2B5EF4-FFF2-40B4-BE49-F238E27FC236}">
                <a16:creationId xmlns:a16="http://schemas.microsoft.com/office/drawing/2014/main" id="{BD837CEB-1A69-4F72-95D4-054D82F09696}"/>
              </a:ext>
            </a:extLst>
          </p:cNvPr>
          <p:cNvSpPr>
            <a:spLocks noGrp="1"/>
          </p:cNvSpPr>
          <p:nvPr>
            <p:ph type="title"/>
          </p:nvPr>
        </p:nvSpPr>
        <p:spPr/>
        <p:txBody>
          <a:bodyPr rtlCol="0"/>
          <a:lstStyle/>
          <a:p>
            <a:pPr algn="ctr" rtl="0"/>
            <a:r>
              <a:rPr lang="pt-PT" sz="4400" dirty="0"/>
              <a:t>Relatório de Base de Dados</a:t>
            </a:r>
          </a:p>
        </p:txBody>
      </p:sp>
      <p:sp>
        <p:nvSpPr>
          <p:cNvPr id="8" name="Marcador de Posição do Texto 7">
            <a:extLst>
              <a:ext uri="{FF2B5EF4-FFF2-40B4-BE49-F238E27FC236}">
                <a16:creationId xmlns:a16="http://schemas.microsoft.com/office/drawing/2014/main" id="{9FFAF4E3-C8A2-4861-A67E-040D885F84F1}"/>
              </a:ext>
            </a:extLst>
          </p:cNvPr>
          <p:cNvSpPr>
            <a:spLocks noGrp="1"/>
          </p:cNvSpPr>
          <p:nvPr>
            <p:ph type="body" sz="quarter" idx="11"/>
          </p:nvPr>
        </p:nvSpPr>
        <p:spPr/>
        <p:txBody>
          <a:bodyPr rtlCol="0"/>
          <a:lstStyle/>
          <a:p>
            <a:pPr algn="ctr" rtl="0"/>
            <a:r>
              <a:rPr lang="pt-PT" dirty="0"/>
              <a:t>Trabalho Prático</a:t>
            </a:r>
          </a:p>
        </p:txBody>
      </p:sp>
      <p:sp>
        <p:nvSpPr>
          <p:cNvPr id="11" name="Marcador de Posição do Texto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rtlCol="0"/>
          <a:lstStyle/>
          <a:p>
            <a:pPr rtl="0"/>
            <a:r>
              <a:rPr lang="pt-PT" dirty="0">
                <a:latin typeface="Consolas" panose="020B0609020204030204" pitchFamily="49" charset="0"/>
              </a:rPr>
              <a:t>03 de janeiro de 2023</a:t>
            </a:r>
          </a:p>
          <a:p>
            <a:pPr rtl="0"/>
            <a:r>
              <a:rPr lang="pt-PT" dirty="0">
                <a:latin typeface="Consolas" panose="020B0609020204030204" pitchFamily="49" charset="0"/>
              </a:rPr>
              <a:t>Equipa </a:t>
            </a:r>
            <a:r>
              <a:rPr lang="pt-PT" dirty="0" err="1">
                <a:latin typeface="Consolas" panose="020B0609020204030204" pitchFamily="49" charset="0"/>
              </a:rPr>
              <a:t>AutoSemiNovo</a:t>
            </a:r>
            <a:endParaRPr lang="pt-PT" dirty="0">
              <a:latin typeface="Consolas" panose="020B0609020204030204" pitchFamily="49" charset="0"/>
            </a:endParaRPr>
          </a:p>
        </p:txBody>
      </p:sp>
      <p:sp>
        <p:nvSpPr>
          <p:cNvPr id="21" name="Hexágono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16" name="Hexágono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18" name="Hexágono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2" name="Hexágono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e Conteúdo 1">
            <a:extLst>
              <a:ext uri="{FF2B5EF4-FFF2-40B4-BE49-F238E27FC236}">
                <a16:creationId xmlns:a16="http://schemas.microsoft.com/office/drawing/2014/main" id="{A86EC95F-24A5-1011-BDD2-2A5C6701CD56}"/>
              </a:ext>
            </a:extLst>
          </p:cNvPr>
          <p:cNvSpPr>
            <a:spLocks noGrp="1"/>
          </p:cNvSpPr>
          <p:nvPr>
            <p:ph sz="quarter" idx="10"/>
          </p:nvPr>
        </p:nvSpPr>
        <p:spPr>
          <a:xfrm>
            <a:off x="838200" y="1636453"/>
            <a:ext cx="10515600" cy="3311467"/>
          </a:xfrm>
          <a:ln w="19050">
            <a:solidFill>
              <a:schemeClr val="accent3">
                <a:lumMod val="60000"/>
                <a:lumOff val="40000"/>
              </a:schemeClr>
            </a:solidFill>
            <a:prstDash val="dash"/>
          </a:ln>
        </p:spPr>
        <p:txBody>
          <a:bodyPr/>
          <a:lstStyle/>
          <a:p>
            <a:pPr marL="0" indent="0" algn="just">
              <a:lnSpc>
                <a:spcPct val="100000"/>
              </a:lnSpc>
              <a:spcBef>
                <a:spcPts val="600"/>
              </a:spcBef>
              <a:spcAft>
                <a:spcPts val="100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O Stand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AutoSemiNovo</a:t>
            </a:r>
            <a:r>
              <a:rPr lang="pt-PT" sz="1200" dirty="0">
                <a:effectLst/>
                <a:latin typeface="Calibri" panose="020F0502020204030204" pitchFamily="34" charset="0"/>
                <a:ea typeface="Calibri" panose="020F0502020204030204" pitchFamily="34" charset="0"/>
                <a:cs typeface="Times New Roman" panose="02020603050405020304" pitchFamily="18" charset="0"/>
              </a:rPr>
              <a:t> tem muitos veículos à sua disposição para venda. Um veículo é composto pelos seguintes atributos: matrícula, preço base, ano de fabrico, quilómetros, cilindrada, potência, número de anos de garantia, número de portas, lotação, emissões de CO2, consumo urbano e número de pneus. Um veículo pode ser uma mota, carro, caravana, camião, autocarro ou carrinha.  Tem um segmento. Apresenta uma condição, uma caixa de mudanças, tipo de combustível, pneus, tração, um motor, uma cor base, pode apresentar uma cor secundária, tem uma cor interior, estofos que também têm uma cor e, por fim, um modelo que tem como atributos o nome do modelo, o stock disponível no Stand e uma descrição. Cada modelo tem associado uma marca que apresenta os mesmos atributos.</a:t>
            </a:r>
          </a:p>
          <a:p>
            <a:pPr marL="0" indent="0" algn="just">
              <a:lnSpc>
                <a:spcPct val="100000"/>
              </a:lnSpc>
              <a:spcBef>
                <a:spcPts val="600"/>
              </a:spcBef>
              <a:spcAft>
                <a:spcPts val="100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Uma cor tem associada vários tipos de pintura.</a:t>
            </a:r>
          </a:p>
          <a:p>
            <a:pPr marL="0" indent="0" algn="just">
              <a:lnSpc>
                <a:spcPct val="100000"/>
              </a:lnSpc>
              <a:spcBef>
                <a:spcPts val="600"/>
              </a:spcBef>
              <a:spcAft>
                <a:spcPts val="100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Um pneu tem uma jante e um tipo de pneu, além disso apresenta os seguintes atributos: largura, perfil e diâmetro.</a:t>
            </a:r>
          </a:p>
          <a:p>
            <a:pPr marL="0" indent="0" algn="just">
              <a:lnSpc>
                <a:spcPct val="100000"/>
              </a:lnSpc>
              <a:spcBef>
                <a:spcPts val="600"/>
              </a:spcBef>
              <a:spcAft>
                <a:spcPts val="100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Uma aquisição tem como atributos a data da compra e um sinal, valor pago pelo cliente para garantir a compra (forma de reservar o/s carro/s). Uma aquisição pode ter várias linhas de Compra que guardam a quantidade de um veículo do mesmo modelo e o preço base do veículo da aquisição, assim sendo, uma linha de compra pode ter mais que um veículo associado. Uma aquisição tem um estado, uma fatura composta pelo preço com IVA, o preço sem IVA, a taxa, a data emissão da fatura e o preço dos extras, um ou mais vendedores e um cliente.</a:t>
            </a:r>
          </a:p>
          <a:p>
            <a:pPr marL="0" indent="0" algn="just">
              <a:lnSpc>
                <a:spcPct val="100000"/>
              </a:lnSpc>
              <a:spcBef>
                <a:spcPts val="600"/>
              </a:spcBef>
              <a:spcAft>
                <a:spcPts val="100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Um vendedor tem como atributos o nome, o apelido, o número de telefone e a morada. Um cliente apresenta os mesmos atributos e tem ainda o NIF, a data de nascimento e o número do cartão de cidadão.</a:t>
            </a:r>
          </a:p>
          <a:p>
            <a:endParaRPr lang="pt-PT" sz="1200" dirty="0"/>
          </a:p>
        </p:txBody>
      </p:sp>
      <p:sp>
        <p:nvSpPr>
          <p:cNvPr id="3" name="Título 2">
            <a:extLst>
              <a:ext uri="{FF2B5EF4-FFF2-40B4-BE49-F238E27FC236}">
                <a16:creationId xmlns:a16="http://schemas.microsoft.com/office/drawing/2014/main" id="{69B570FE-ADAA-EEBD-BD81-A8CB7FA19029}"/>
              </a:ext>
            </a:extLst>
          </p:cNvPr>
          <p:cNvSpPr>
            <a:spLocks noGrp="1"/>
          </p:cNvSpPr>
          <p:nvPr>
            <p:ph type="title"/>
          </p:nvPr>
        </p:nvSpPr>
        <p:spPr/>
        <p:txBody>
          <a:bodyPr/>
          <a:lstStyle/>
          <a:p>
            <a:r>
              <a:rPr lang="pt-PT" dirty="0"/>
              <a:t>Definição dos requisitos</a:t>
            </a:r>
          </a:p>
        </p:txBody>
      </p:sp>
      <p:sp>
        <p:nvSpPr>
          <p:cNvPr id="5" name="Marcador de Posição do Texto 1">
            <a:extLst>
              <a:ext uri="{FF2B5EF4-FFF2-40B4-BE49-F238E27FC236}">
                <a16:creationId xmlns:a16="http://schemas.microsoft.com/office/drawing/2014/main" id="{66A26600-BD10-342E-13A4-27B754DFA082}"/>
              </a:ext>
            </a:extLst>
          </p:cNvPr>
          <p:cNvSpPr txBox="1">
            <a:spLocks/>
          </p:cNvSpPr>
          <p:nvPr/>
        </p:nvSpPr>
        <p:spPr>
          <a:xfrm>
            <a:off x="838200" y="5248681"/>
            <a:ext cx="10515600" cy="43815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pt-PT" b="1" dirty="0">
                <a:latin typeface="Corbel (Títulos)"/>
              </a:rPr>
              <a:t>Definição de requisitos enviada e agora presente no fórum “Diferentes Fases do TP” no moodle da UC</a:t>
            </a:r>
          </a:p>
        </p:txBody>
      </p:sp>
    </p:spTree>
    <p:extLst>
      <p:ext uri="{BB962C8B-B14F-4D97-AF65-F5344CB8AC3E}">
        <p14:creationId xmlns:p14="http://schemas.microsoft.com/office/powerpoint/2010/main" val="644643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ção do Texto 2">
            <a:extLst>
              <a:ext uri="{FF2B5EF4-FFF2-40B4-BE49-F238E27FC236}">
                <a16:creationId xmlns:a16="http://schemas.microsoft.com/office/drawing/2014/main" id="{2DC92829-408D-B65F-A44C-E2E120522BD1}"/>
              </a:ext>
            </a:extLst>
          </p:cNvPr>
          <p:cNvSpPr>
            <a:spLocks noGrp="1"/>
          </p:cNvSpPr>
          <p:nvPr>
            <p:ph type="body" sz="quarter" idx="13"/>
          </p:nvPr>
        </p:nvSpPr>
        <p:spPr>
          <a:xfrm>
            <a:off x="660400" y="1636210"/>
            <a:ext cx="5067300" cy="4416576"/>
          </a:xfrm>
        </p:spPr>
        <p:txBody>
          <a:bodyPr/>
          <a:lstStyle/>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Material(</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idMaterial</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FormaPagamento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idFPagamento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TipoPneu</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idTipoPneu</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Jante(</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idJante</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Tracao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idTracao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spcAft>
                <a:spcPts val="5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Cliente(</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idCliente</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nomeApelido</a:t>
            </a:r>
            <a:r>
              <a:rPr lang="pt-PT" sz="1200" dirty="0">
                <a:effectLst/>
                <a:latin typeface="Calibri" panose="020F0502020204030204" pitchFamily="34" charset="0"/>
                <a:ea typeface="Calibri" panose="020F0502020204030204" pitchFamily="34" charset="0"/>
                <a:cs typeface="Times New Roman" panose="02020603050405020304" pitchFamily="18" charset="0"/>
              </a:rPr>
              <a:t>, rua,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nPorta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cPostal</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nif</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nCC</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dataNasc</a:t>
            </a:r>
            <a:r>
              <a:rPr lang="pt-PT" sz="1200" dirty="0">
                <a:effectLst/>
                <a:latin typeface="Calibri" panose="020F0502020204030204" pitchFamily="34" charset="0"/>
                <a:ea typeface="Calibri" panose="020F0502020204030204" pitchFamily="34" charset="0"/>
                <a:cs typeface="Times New Roman" panose="02020603050405020304" pitchFamily="18" charset="0"/>
              </a:rPr>
              <a:t>, telefone);</a:t>
            </a:r>
          </a:p>
          <a:p>
            <a:pPr marL="0" indent="0">
              <a:lnSpc>
                <a:spcPct val="100000"/>
              </a:lnSpc>
              <a:spcBef>
                <a:spcPts val="500"/>
              </a:spcBef>
              <a:spcAft>
                <a:spcPts val="50"/>
              </a:spcAft>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Vendedor(</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idVendedor</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nomeApelido</a:t>
            </a:r>
            <a:r>
              <a:rPr lang="pt-PT" sz="1200" dirty="0">
                <a:effectLst/>
                <a:latin typeface="Calibri" panose="020F0502020204030204" pitchFamily="34" charset="0"/>
                <a:ea typeface="Calibri" panose="020F0502020204030204" pitchFamily="34" charset="0"/>
                <a:cs typeface="Times New Roman" panose="02020603050405020304" pitchFamily="18" charset="0"/>
              </a:rPr>
              <a:t>, rua,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nPorta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cPostal</a:t>
            </a:r>
            <a:r>
              <a:rPr lang="pt-PT" sz="1200" dirty="0">
                <a:effectLst/>
                <a:latin typeface="Calibri" panose="020F0502020204030204" pitchFamily="34" charset="0"/>
                <a:ea typeface="Calibri" panose="020F0502020204030204" pitchFamily="34" charset="0"/>
                <a:cs typeface="Times New Roman" panose="02020603050405020304" pitchFamily="18" charset="0"/>
              </a:rPr>
              <a:t>, telefone);</a:t>
            </a:r>
          </a:p>
          <a:p>
            <a:pPr marL="0" indent="0" algn="just">
              <a:lnSpc>
                <a:spcPct val="100000"/>
              </a:lnSpc>
              <a:spcBef>
                <a:spcPts val="500"/>
              </a:spcBef>
              <a:spcAft>
                <a:spcPts val="50"/>
              </a:spcAft>
              <a:buNone/>
            </a:pPr>
            <a:r>
              <a:rPr lang="pt-PT" sz="1200" dirty="0" err="1">
                <a:effectLst/>
                <a:latin typeface="Calibri" panose="020F0502020204030204" pitchFamily="34" charset="0"/>
                <a:ea typeface="Calibri" panose="020F0502020204030204" pitchFamily="34" charset="0"/>
                <a:cs typeface="Calibri" panose="020F0502020204030204" pitchFamily="34" charset="0"/>
              </a:rPr>
              <a:t>CodigoPostal</a:t>
            </a:r>
            <a:r>
              <a:rPr lang="pt-PT" sz="1200" dirty="0">
                <a:effectLst/>
                <a:latin typeface="Calibri" panose="020F0502020204030204" pitchFamily="34" charset="0"/>
                <a:ea typeface="Calibri" panose="020F0502020204030204" pitchFamily="34" charset="0"/>
                <a:cs typeface="Calibri" panose="020F0502020204030204" pitchFamily="34" charset="0"/>
              </a:rPr>
              <a:t>(</a:t>
            </a:r>
            <a:r>
              <a:rPr lang="pt-PT" sz="1200" u="sng" dirty="0" err="1">
                <a:effectLst/>
                <a:latin typeface="Calibri" panose="020F0502020204030204" pitchFamily="34" charset="0"/>
                <a:ea typeface="Calibri" panose="020F0502020204030204" pitchFamily="34" charset="0"/>
                <a:cs typeface="Calibri" panose="020F0502020204030204" pitchFamily="34" charset="0"/>
              </a:rPr>
              <a:t>cPostal</a:t>
            </a:r>
            <a:r>
              <a:rPr lang="pt-PT" sz="1200" dirty="0">
                <a:effectLst/>
                <a:latin typeface="Calibri" panose="020F0502020204030204" pitchFamily="34" charset="0"/>
                <a:ea typeface="Calibri" panose="020F0502020204030204" pitchFamily="34" charset="0"/>
                <a:cs typeface="Calibri" panose="020F0502020204030204" pitchFamily="34" charset="0"/>
              </a:rPr>
              <a:t>, localidade);</a:t>
            </a:r>
            <a:endParaRPr lang="pt-PT" sz="1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Marca(</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idMarca</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 stock,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descricao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TipoVeiculo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idTipoVeiculo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Condicao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idCondicao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Combustivel</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idCombustivel</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Caixa(</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idCaixa</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TipoPintura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tipoPintura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Estado(</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idEstado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Motor(</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idMotor</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Cor(</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idCor</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a:t>
            </a:r>
          </a:p>
        </p:txBody>
      </p:sp>
      <p:sp>
        <p:nvSpPr>
          <p:cNvPr id="5" name="Marcador de Posição do Texto 4">
            <a:extLst>
              <a:ext uri="{FF2B5EF4-FFF2-40B4-BE49-F238E27FC236}">
                <a16:creationId xmlns:a16="http://schemas.microsoft.com/office/drawing/2014/main" id="{F854CAC6-578C-7A19-37C3-AE20AB1D2EA1}"/>
              </a:ext>
            </a:extLst>
          </p:cNvPr>
          <p:cNvSpPr>
            <a:spLocks noGrp="1"/>
          </p:cNvSpPr>
          <p:nvPr>
            <p:ph type="body" sz="quarter" idx="16"/>
          </p:nvPr>
        </p:nvSpPr>
        <p:spPr>
          <a:xfrm>
            <a:off x="5727700" y="1636210"/>
            <a:ext cx="5067300" cy="3679860"/>
          </a:xfrm>
        </p:spPr>
        <p:txBody>
          <a:bodyPr/>
          <a:lstStyle/>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Modelo(</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idModelo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 stock, descrição,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idMarca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SegmentoVeiculo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idSegmento</a:t>
            </a:r>
            <a:r>
              <a:rPr lang="pt-PT" sz="1200" dirty="0">
                <a:effectLst/>
                <a:latin typeface="Calibri" panose="020F0502020204030204" pitchFamily="34" charset="0"/>
                <a:ea typeface="Calibri" panose="020F0502020204030204" pitchFamily="34" charset="0"/>
                <a:cs typeface="Times New Roman" panose="02020603050405020304" pitchFamily="18" charset="0"/>
              </a:rPr>
              <a:t>, nome,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idTipoVeiculo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Fatura(</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numFatura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precoSIva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precoCIva</a:t>
            </a:r>
            <a:r>
              <a:rPr lang="pt-PT" sz="1200" dirty="0">
                <a:effectLst/>
                <a:latin typeface="Calibri" panose="020F0502020204030204" pitchFamily="34" charset="0"/>
                <a:ea typeface="Calibri" panose="020F0502020204030204" pitchFamily="34" charset="0"/>
                <a:cs typeface="Times New Roman" panose="02020603050405020304" pitchFamily="18" charset="0"/>
              </a:rPr>
              <a:t>, taxa,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dataEmissao</a:t>
            </a:r>
            <a:r>
              <a:rPr lang="pt-PT" sz="1200" dirty="0">
                <a:effectLst/>
                <a:latin typeface="Calibri" panose="020F0502020204030204" pitchFamily="34" charset="0"/>
                <a:ea typeface="Calibri" panose="020F0502020204030204" pitchFamily="34" charset="0"/>
                <a:cs typeface="Times New Roman" panose="02020603050405020304" pitchFamily="18" charset="0"/>
              </a:rPr>
              <a:t>, extras,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numCompra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idFPagamento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Estofos(</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idEstofos</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idCor</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idMaterial</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Pneu(</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idPneu</a:t>
            </a:r>
            <a:r>
              <a:rPr lang="pt-PT" sz="1200" dirty="0">
                <a:effectLst/>
                <a:latin typeface="Calibri" panose="020F0502020204030204" pitchFamily="34" charset="0"/>
                <a:ea typeface="Calibri" panose="020F0502020204030204" pitchFamily="34" charset="0"/>
                <a:cs typeface="Times New Roman" panose="02020603050405020304" pitchFamily="18" charset="0"/>
              </a:rPr>
              <a:t>, largura, perfil,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diametro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idJante</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idTipoPneu</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idMarca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Aquisicao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u="sng" dirty="0" err="1">
                <a:effectLst/>
                <a:latin typeface="Calibri" panose="020F0502020204030204" pitchFamily="34" charset="0"/>
                <a:ea typeface="Calibri" panose="020F0502020204030204" pitchFamily="34" charset="0"/>
                <a:cs typeface="Times New Roman" panose="02020603050405020304" pitchFamily="18" charset="0"/>
              </a:rPr>
              <a:t>numCompra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dataCompra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 sinal,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idCliente</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idEstado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Veiculo(</a:t>
            </a:r>
            <a:r>
              <a:rPr lang="pt-PT" sz="1200" u="sng" dirty="0">
                <a:effectLst/>
                <a:latin typeface="Calibri" panose="020F0502020204030204" pitchFamily="34" charset="0"/>
                <a:ea typeface="Calibri" panose="020F0502020204030204" pitchFamily="34" charset="0"/>
                <a:cs typeface="Times New Roman" panose="02020603050405020304" pitchFamily="18" charset="0"/>
              </a:rPr>
              <a:t>matricula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precoBase</a:t>
            </a:r>
            <a:r>
              <a:rPr lang="pt-PT" sz="1200" dirty="0">
                <a:effectLst/>
                <a:latin typeface="Calibri" panose="020F0502020204030204" pitchFamily="34" charset="0"/>
                <a:ea typeface="Calibri" panose="020F0502020204030204" pitchFamily="34" charset="0"/>
                <a:cs typeface="Times New Roman" panose="02020603050405020304" pitchFamily="18" charset="0"/>
              </a:rPr>
              <a:t>, ano,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quilometros</a:t>
            </a:r>
            <a:r>
              <a:rPr lang="pt-PT" sz="1200" dirty="0">
                <a:effectLst/>
                <a:latin typeface="Calibri" panose="020F0502020204030204" pitchFamily="34" charset="0"/>
                <a:ea typeface="Calibri" panose="020F0502020204030204" pitchFamily="34" charset="0"/>
                <a:cs typeface="Times New Roman" panose="02020603050405020304" pitchFamily="18" charset="0"/>
              </a:rPr>
              <a:t>, cilindrada, potencia, garantia,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nPortas</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lotacao</a:t>
            </a:r>
            <a:r>
              <a:rPr lang="pt-PT" sz="1200" dirty="0">
                <a:effectLst/>
                <a:latin typeface="Calibri" panose="020F0502020204030204" pitchFamily="34" charset="0"/>
                <a:ea typeface="Calibri" panose="020F0502020204030204" pitchFamily="34" charset="0"/>
                <a:cs typeface="Times New Roman" panose="02020603050405020304" pitchFamily="18" charset="0"/>
              </a:rPr>
              <a:t>, emissaoCO2,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consumoUrbano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nPneus</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foiVendido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idSegmento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idTracao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idMotor</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tipoVeiculo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idCondicao</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corBase</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tipoPintura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corSecundaria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tipoPinturaS</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corInterior</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idEstofos</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idCaixa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idCombustivel</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idPneu</a:t>
            </a:r>
            <a:r>
              <a:rPr lang="pt-PT" sz="1200" u="dash" dirty="0">
                <a:effectLst/>
                <a:latin typeface="Calibri" panose="020F0502020204030204" pitchFamily="34" charset="0"/>
                <a:ea typeface="Calibri" panose="020F0502020204030204" pitchFamily="34" charset="0"/>
                <a:cs typeface="Times New Roman" panose="02020603050405020304" pitchFamily="18" charset="0"/>
              </a:rPr>
              <a:t>, </a:t>
            </a:r>
            <a:r>
              <a:rPr lang="pt-PT" sz="1200" u="dash" dirty="0" err="1">
                <a:effectLst/>
                <a:latin typeface="Calibri" panose="020F0502020204030204" pitchFamily="34" charset="0"/>
                <a:ea typeface="Calibri" panose="020F0502020204030204" pitchFamily="34" charset="0"/>
                <a:cs typeface="Times New Roman" panose="02020603050405020304" pitchFamily="18" charset="0"/>
              </a:rPr>
              <a:t>idModelo</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CorTipoPintura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idCor</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idTipoPintura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LinhaCompra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numCompra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b="1" dirty="0">
                <a:effectLst/>
                <a:latin typeface="Calibri" panose="020F0502020204030204" pitchFamily="34" charset="0"/>
                <a:ea typeface="Calibri" panose="020F0502020204030204" pitchFamily="34" charset="0"/>
                <a:cs typeface="Times New Roman" panose="02020603050405020304" pitchFamily="18" charset="0"/>
              </a:rPr>
              <a:t>matricula</a:t>
            </a:r>
            <a:r>
              <a:rPr lang="pt-PT" sz="1200" dirty="0">
                <a:effectLst/>
                <a:latin typeface="Calibri" panose="020F0502020204030204" pitchFamily="34" charset="0"/>
                <a:ea typeface="Calibri" panose="020F0502020204030204" pitchFamily="34" charset="0"/>
                <a:cs typeface="Times New Roman" panose="02020603050405020304" pitchFamily="18" charset="0"/>
              </a:rPr>
              <a:t>, quantidade, </a:t>
            </a:r>
            <a:r>
              <a:rPr lang="pt-PT" sz="1200" dirty="0" err="1">
                <a:effectLst/>
                <a:latin typeface="Calibri" panose="020F0502020204030204" pitchFamily="34" charset="0"/>
                <a:ea typeface="Calibri" panose="020F0502020204030204" pitchFamily="34" charset="0"/>
                <a:cs typeface="Times New Roman" panose="02020603050405020304" pitchFamily="18" charset="0"/>
              </a:rPr>
              <a:t>precoBase</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err="1">
                <a:effectLst/>
                <a:latin typeface="Calibri" panose="020F0502020204030204" pitchFamily="34" charset="0"/>
                <a:ea typeface="Calibri" panose="020F0502020204030204" pitchFamily="34" charset="0"/>
                <a:cs typeface="Times New Roman" panose="02020603050405020304" pitchFamily="18" charset="0"/>
              </a:rPr>
              <a:t>LinhaVendedor</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numCompra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idVendedor</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0000"/>
              </a:lnSpc>
              <a:spcBef>
                <a:spcPts val="500"/>
              </a:spcBef>
              <a:buNone/>
            </a:pPr>
            <a:r>
              <a:rPr lang="pt-PT" sz="1200" dirty="0">
                <a:effectLst/>
                <a:latin typeface="Calibri" panose="020F0502020204030204" pitchFamily="34" charset="0"/>
                <a:ea typeface="Calibri" panose="020F0502020204030204" pitchFamily="34" charset="0"/>
                <a:cs typeface="Times New Roman" panose="02020603050405020304" pitchFamily="18" charset="0"/>
              </a:rPr>
              <a:t>Pneus(</a:t>
            </a:r>
            <a:r>
              <a:rPr lang="pt-PT" sz="1200" b="1" dirty="0">
                <a:effectLst/>
                <a:latin typeface="Calibri" panose="020F0502020204030204" pitchFamily="34" charset="0"/>
                <a:ea typeface="Calibri" panose="020F0502020204030204" pitchFamily="34" charset="0"/>
                <a:cs typeface="Times New Roman" panose="02020603050405020304" pitchFamily="18" charset="0"/>
              </a:rPr>
              <a:t>matricula</a:t>
            </a:r>
            <a:r>
              <a:rPr lang="pt-PT" sz="1200" dirty="0">
                <a:effectLst/>
                <a:latin typeface="Calibri" panose="020F0502020204030204" pitchFamily="34" charset="0"/>
                <a:ea typeface="Calibri" panose="020F0502020204030204" pitchFamily="34" charset="0"/>
                <a:cs typeface="Times New Roman" panose="02020603050405020304" pitchFamily="18" charset="0"/>
              </a:rPr>
              <a:t>, </a:t>
            </a:r>
            <a:r>
              <a:rPr lang="pt-PT" sz="1200" b="1" dirty="0" err="1">
                <a:effectLst/>
                <a:latin typeface="Calibri" panose="020F0502020204030204" pitchFamily="34" charset="0"/>
                <a:ea typeface="Calibri" panose="020F0502020204030204" pitchFamily="34" charset="0"/>
                <a:cs typeface="Times New Roman" panose="02020603050405020304" pitchFamily="18" charset="0"/>
              </a:rPr>
              <a:t>idPneu</a:t>
            </a:r>
            <a:r>
              <a:rPr lang="pt-PT" sz="1200" dirty="0">
                <a:effectLst/>
                <a:latin typeface="Calibri" panose="020F0502020204030204" pitchFamily="34" charset="0"/>
                <a:ea typeface="Calibri" panose="020F0502020204030204" pitchFamily="34" charset="0"/>
                <a:cs typeface="Times New Roman" panose="02020603050405020304" pitchFamily="18" charset="0"/>
              </a:rPr>
              <a:t>);</a:t>
            </a:r>
          </a:p>
          <a:p>
            <a:endParaRPr lang="pt-PT" sz="1200" dirty="0"/>
          </a:p>
        </p:txBody>
      </p:sp>
      <p:sp>
        <p:nvSpPr>
          <p:cNvPr id="7" name="Título 6">
            <a:extLst>
              <a:ext uri="{FF2B5EF4-FFF2-40B4-BE49-F238E27FC236}">
                <a16:creationId xmlns:a16="http://schemas.microsoft.com/office/drawing/2014/main" id="{6BFCA9D7-D4C2-1677-0E1E-D5008C174D81}"/>
              </a:ext>
            </a:extLst>
          </p:cNvPr>
          <p:cNvSpPr>
            <a:spLocks noGrp="1"/>
          </p:cNvSpPr>
          <p:nvPr>
            <p:ph type="title"/>
          </p:nvPr>
        </p:nvSpPr>
        <p:spPr>
          <a:xfrm>
            <a:off x="660399" y="805213"/>
            <a:ext cx="8116047" cy="830997"/>
          </a:xfrm>
        </p:spPr>
        <p:txBody>
          <a:bodyPr/>
          <a:lstStyle/>
          <a:p>
            <a:r>
              <a:rPr lang="pt-PT" dirty="0"/>
              <a:t>Normalização do Modelo DER</a:t>
            </a:r>
          </a:p>
        </p:txBody>
      </p:sp>
      <p:sp>
        <p:nvSpPr>
          <p:cNvPr id="8" name="CaixaDeTexto 7">
            <a:extLst>
              <a:ext uri="{FF2B5EF4-FFF2-40B4-BE49-F238E27FC236}">
                <a16:creationId xmlns:a16="http://schemas.microsoft.com/office/drawing/2014/main" id="{834DAF3A-FC9C-D2B8-7E2D-212DFFCFF44F}"/>
              </a:ext>
            </a:extLst>
          </p:cNvPr>
          <p:cNvSpPr txBox="1"/>
          <p:nvPr/>
        </p:nvSpPr>
        <p:spPr>
          <a:xfrm>
            <a:off x="4796865" y="5316070"/>
            <a:ext cx="5998135" cy="918457"/>
          </a:xfrm>
          <a:prstGeom prst="rect">
            <a:avLst/>
          </a:prstGeom>
          <a:noFill/>
        </p:spPr>
        <p:txBody>
          <a:bodyPr wrap="square" rtlCol="0">
            <a:spAutoFit/>
          </a:bodyPr>
          <a:lstStyle/>
          <a:p>
            <a:pPr algn="just">
              <a:lnSpc>
                <a:spcPct val="114000"/>
              </a:lnSpc>
              <a:spcAft>
                <a:spcPts val="900"/>
              </a:spcAft>
            </a:pPr>
            <a:r>
              <a:rPr lang="pt-PT" sz="1600" dirty="0">
                <a:solidFill>
                  <a:srgbClr val="ED7D31"/>
                </a:solidFill>
                <a:effectLst/>
                <a:latin typeface="Calibri" panose="020F0502020204030204" pitchFamily="34" charset="0"/>
                <a:ea typeface="Calibri" panose="020F0502020204030204" pitchFamily="34" charset="0"/>
                <a:cs typeface="Times New Roman" panose="02020603050405020304" pitchFamily="18" charset="0"/>
              </a:rPr>
              <a:t>Informação a Considerar:</a:t>
            </a:r>
            <a:r>
              <a:rPr lang="pt-PT" sz="1600" dirty="0">
                <a:effectLst/>
                <a:latin typeface="Calibri" panose="020F0502020204030204" pitchFamily="34" charset="0"/>
                <a:ea typeface="Calibri" panose="020F0502020204030204" pitchFamily="34" charset="0"/>
                <a:cs typeface="Times New Roman" panose="02020603050405020304" pitchFamily="18" charset="0"/>
              </a:rPr>
              <a:t> Atributos </a:t>
            </a:r>
            <a:r>
              <a:rPr lang="pt-PT" sz="1600" u="sng" dirty="0">
                <a:effectLst/>
                <a:latin typeface="Calibri" panose="020F0502020204030204" pitchFamily="34" charset="0"/>
                <a:ea typeface="Calibri" panose="020F0502020204030204" pitchFamily="34" charset="0"/>
                <a:cs typeface="Times New Roman" panose="02020603050405020304" pitchFamily="18" charset="0"/>
              </a:rPr>
              <a:t>sublinhados</a:t>
            </a:r>
            <a:r>
              <a:rPr lang="pt-PT" sz="1600" dirty="0">
                <a:effectLst/>
                <a:latin typeface="Calibri" panose="020F0502020204030204" pitchFamily="34" charset="0"/>
                <a:ea typeface="Calibri" panose="020F0502020204030204" pitchFamily="34" charset="0"/>
                <a:cs typeface="Times New Roman" panose="02020603050405020304" pitchFamily="18" charset="0"/>
              </a:rPr>
              <a:t> significam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Primary</a:t>
            </a:r>
            <a:r>
              <a:rPr lang="pt-PT" sz="1600" dirty="0">
                <a:effectLst/>
                <a:latin typeface="Calibri" panose="020F0502020204030204" pitchFamily="34" charset="0"/>
                <a:ea typeface="Calibri" panose="020F0502020204030204" pitchFamily="34" charset="0"/>
                <a:cs typeface="Times New Roman" panose="02020603050405020304" pitchFamily="18" charset="0"/>
              </a:rPr>
              <a:t>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Keys</a:t>
            </a:r>
            <a:r>
              <a:rPr lang="pt-PT" sz="1600" dirty="0">
                <a:effectLst/>
                <a:latin typeface="Calibri" panose="020F0502020204030204" pitchFamily="34" charset="0"/>
                <a:ea typeface="Calibri" panose="020F0502020204030204" pitchFamily="34" charset="0"/>
                <a:cs typeface="Times New Roman" panose="02020603050405020304" pitchFamily="18" charset="0"/>
              </a:rPr>
              <a:t>, atributos </a:t>
            </a:r>
            <a:r>
              <a:rPr lang="pt-PT" sz="1600" u="dash" dirty="0">
                <a:effectLst/>
                <a:latin typeface="Calibri" panose="020F0502020204030204" pitchFamily="34" charset="0"/>
                <a:ea typeface="Calibri" panose="020F0502020204030204" pitchFamily="34" charset="0"/>
                <a:cs typeface="Times New Roman" panose="02020603050405020304" pitchFamily="18" charset="0"/>
              </a:rPr>
              <a:t>sublinhados a tracejado</a:t>
            </a:r>
            <a:r>
              <a:rPr lang="pt-PT" sz="1600" dirty="0">
                <a:effectLst/>
                <a:latin typeface="Calibri" panose="020F0502020204030204" pitchFamily="34" charset="0"/>
                <a:ea typeface="Calibri" panose="020F0502020204030204" pitchFamily="34" charset="0"/>
                <a:cs typeface="Times New Roman" panose="02020603050405020304" pitchFamily="18" charset="0"/>
              </a:rPr>
              <a:t> significam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Foreign</a:t>
            </a:r>
            <a:r>
              <a:rPr lang="pt-PT" sz="1600" dirty="0">
                <a:effectLst/>
                <a:latin typeface="Calibri" panose="020F0502020204030204" pitchFamily="34" charset="0"/>
                <a:ea typeface="Calibri" panose="020F0502020204030204" pitchFamily="34" charset="0"/>
                <a:cs typeface="Times New Roman" panose="02020603050405020304" pitchFamily="18" charset="0"/>
              </a:rPr>
              <a:t>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Keys</a:t>
            </a:r>
            <a:r>
              <a:rPr lang="pt-PT" sz="1600" dirty="0">
                <a:effectLst/>
                <a:latin typeface="Calibri" panose="020F0502020204030204" pitchFamily="34" charset="0"/>
                <a:ea typeface="Calibri" panose="020F0502020204030204" pitchFamily="34" charset="0"/>
                <a:cs typeface="Times New Roman" panose="02020603050405020304" pitchFamily="18" charset="0"/>
              </a:rPr>
              <a:t> e em </a:t>
            </a:r>
            <a:r>
              <a:rPr lang="pt-PT" sz="1600" b="1" dirty="0">
                <a:effectLst/>
                <a:latin typeface="Calibri" panose="020F0502020204030204" pitchFamily="34" charset="0"/>
                <a:ea typeface="Calibri" panose="020F0502020204030204" pitchFamily="34" charset="0"/>
                <a:cs typeface="Times New Roman" panose="02020603050405020304" pitchFamily="18" charset="0"/>
              </a:rPr>
              <a:t>negrito</a:t>
            </a:r>
            <a:r>
              <a:rPr lang="pt-PT" sz="1600" dirty="0">
                <a:effectLst/>
                <a:latin typeface="Calibri" panose="020F0502020204030204" pitchFamily="34" charset="0"/>
                <a:ea typeface="Calibri" panose="020F0502020204030204" pitchFamily="34" charset="0"/>
                <a:cs typeface="Times New Roman" panose="02020603050405020304" pitchFamily="18" charset="0"/>
              </a:rPr>
              <a:t> significam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Primary</a:t>
            </a:r>
            <a:r>
              <a:rPr lang="pt-PT" sz="1600" dirty="0">
                <a:effectLst/>
                <a:latin typeface="Calibri" panose="020F0502020204030204" pitchFamily="34" charset="0"/>
                <a:ea typeface="Calibri" panose="020F0502020204030204" pitchFamily="34" charset="0"/>
                <a:cs typeface="Times New Roman" panose="02020603050405020304" pitchFamily="18" charset="0"/>
              </a:rPr>
              <a:t>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Keys</a:t>
            </a:r>
            <a:r>
              <a:rPr lang="pt-PT" sz="1600" dirty="0">
                <a:effectLst/>
                <a:latin typeface="Calibri" panose="020F0502020204030204" pitchFamily="34" charset="0"/>
                <a:ea typeface="Calibri" panose="020F0502020204030204" pitchFamily="34" charset="0"/>
                <a:cs typeface="Times New Roman" panose="02020603050405020304" pitchFamily="18" charset="0"/>
              </a:rPr>
              <a:t> e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Foreign</a:t>
            </a:r>
            <a:r>
              <a:rPr lang="pt-PT" sz="1600" dirty="0">
                <a:effectLst/>
                <a:latin typeface="Calibri" panose="020F0502020204030204" pitchFamily="34" charset="0"/>
                <a:ea typeface="Calibri" panose="020F0502020204030204" pitchFamily="34" charset="0"/>
                <a:cs typeface="Times New Roman" panose="02020603050405020304" pitchFamily="18" charset="0"/>
              </a:rPr>
              <a:t> </a:t>
            </a:r>
            <a:r>
              <a:rPr lang="pt-PT" sz="1600" dirty="0" err="1">
                <a:effectLst/>
                <a:latin typeface="Calibri" panose="020F0502020204030204" pitchFamily="34" charset="0"/>
                <a:ea typeface="Calibri" panose="020F0502020204030204" pitchFamily="34" charset="0"/>
                <a:cs typeface="Times New Roman" panose="02020603050405020304" pitchFamily="18" charset="0"/>
              </a:rPr>
              <a:t>Keys</a:t>
            </a:r>
            <a:r>
              <a:rPr lang="pt-PT" sz="1600" dirty="0">
                <a:effectLst/>
                <a:latin typeface="Calibri" panose="020F0502020204030204" pitchFamily="34" charset="0"/>
                <a:ea typeface="Calibri" panose="020F0502020204030204" pitchFamily="34" charset="0"/>
                <a:cs typeface="Times New Roman" panose="02020603050405020304" pitchFamily="18" charset="0"/>
              </a:rPr>
              <a:t>.</a:t>
            </a:r>
          </a:p>
        </p:txBody>
      </p:sp>
      <p:pic>
        <p:nvPicPr>
          <p:cNvPr id="9" name="Marcador de Posição da Imagem 4">
            <a:extLst>
              <a:ext uri="{FF2B5EF4-FFF2-40B4-BE49-F238E27FC236}">
                <a16:creationId xmlns:a16="http://schemas.microsoft.com/office/drawing/2014/main" id="{A312483A-2A78-E8B6-A0F1-DA219C808AB2}"/>
              </a:ext>
              <a:ext uri="{C183D7F6-B498-43B3-948B-1728B52AA6E4}">
                <adec:decorative xmlns:adec="http://schemas.microsoft.com/office/drawing/2017/decorative" val="1"/>
              </a:ext>
            </a:extLst>
          </p:cNvPr>
          <p:cNvPicPr>
            <a:picLocks noChangeAspect="1"/>
          </p:cNvPicPr>
          <p:nvPr/>
        </p:nvPicPr>
        <p:blipFill>
          <a:blip r:embed="rId2"/>
          <a:srcRect t="23375" b="23375"/>
          <a:stretch/>
        </p:blipFill>
        <p:spPr>
          <a:xfrm>
            <a:off x="9261475" y="0"/>
            <a:ext cx="2930525" cy="1560513"/>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pic>
    </p:spTree>
    <p:extLst>
      <p:ext uri="{BB962C8B-B14F-4D97-AF65-F5344CB8AC3E}">
        <p14:creationId xmlns:p14="http://schemas.microsoft.com/office/powerpoint/2010/main" val="892055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3EEDAF89-0ECD-416A-93E5-A300FF0B9702}"/>
              </a:ext>
            </a:extLst>
          </p:cNvPr>
          <p:cNvSpPr>
            <a:spLocks noGrp="1"/>
          </p:cNvSpPr>
          <p:nvPr>
            <p:ph type="title"/>
          </p:nvPr>
        </p:nvSpPr>
        <p:spPr/>
        <p:txBody>
          <a:bodyPr rtlCol="0"/>
          <a:lstStyle/>
          <a:p>
            <a:pPr rtl="0"/>
            <a:r>
              <a:rPr lang="pt-PT" dirty="0"/>
              <a:t>Modelo Relacional</a:t>
            </a:r>
          </a:p>
        </p:txBody>
      </p:sp>
      <p:pic>
        <p:nvPicPr>
          <p:cNvPr id="4" name="Imagem 3">
            <a:extLst>
              <a:ext uri="{FF2B5EF4-FFF2-40B4-BE49-F238E27FC236}">
                <a16:creationId xmlns:a16="http://schemas.microsoft.com/office/drawing/2014/main" id="{B8BB2AC5-527C-C68B-00FA-CDF25DF75C88}"/>
              </a:ext>
              <a:ext uri="{C183D7F6-B498-43B3-948B-1728B52AA6E4}">
                <adec:decorative xmlns:adec="http://schemas.microsoft.com/office/drawing/2017/decorative" val="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882879" y="1335115"/>
            <a:ext cx="6426241" cy="4962950"/>
          </a:xfrm>
          <a:prstGeom prst="rect">
            <a:avLst/>
          </a:prstGeom>
        </p:spPr>
      </p:pic>
    </p:spTree>
    <p:extLst>
      <p:ext uri="{BB962C8B-B14F-4D97-AF65-F5344CB8AC3E}">
        <p14:creationId xmlns:p14="http://schemas.microsoft.com/office/powerpoint/2010/main" val="2580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ítulo 39">
            <a:extLst>
              <a:ext uri="{FF2B5EF4-FFF2-40B4-BE49-F238E27FC236}">
                <a16:creationId xmlns:a16="http://schemas.microsoft.com/office/drawing/2014/main" id="{B89E9C66-E38F-4FFF-B1A6-BA4E05DD831A}"/>
              </a:ext>
            </a:extLst>
          </p:cNvPr>
          <p:cNvSpPr>
            <a:spLocks noGrp="1"/>
          </p:cNvSpPr>
          <p:nvPr>
            <p:ph type="title"/>
          </p:nvPr>
        </p:nvSpPr>
        <p:spPr>
          <a:xfrm>
            <a:off x="660399" y="805213"/>
            <a:ext cx="6042325" cy="830997"/>
          </a:xfrm>
        </p:spPr>
        <p:txBody>
          <a:bodyPr rtlCol="0"/>
          <a:lstStyle/>
          <a:p>
            <a:pPr rtl="0"/>
            <a:r>
              <a:rPr lang="pt-PT" dirty="0"/>
              <a:t>Objetivos para o T3</a:t>
            </a:r>
            <a:br>
              <a:rPr lang="pt-PT" dirty="0"/>
            </a:br>
            <a:endParaRPr lang="pt-PT" dirty="0"/>
          </a:p>
        </p:txBody>
      </p:sp>
      <p:pic>
        <p:nvPicPr>
          <p:cNvPr id="42" name="Marcador de Posição da Imagem 3">
            <a:extLst>
              <a:ext uri="{FF2B5EF4-FFF2-40B4-BE49-F238E27FC236}">
                <a16:creationId xmlns:a16="http://schemas.microsoft.com/office/drawing/2014/main" id="{5A9FCEFE-ADCB-4861-8CEA-A074136512A6}"/>
              </a:ext>
              <a:ext uri="{C183D7F6-B498-43B3-948B-1728B52AA6E4}">
                <adec:decorative xmlns:adec="http://schemas.microsoft.com/office/drawing/2017/decorative" val="1"/>
              </a:ext>
            </a:extLst>
          </p:cNvPr>
          <p:cNvPicPr>
            <a:picLocks noGrp="1" noChangeAspect="1"/>
          </p:cNvPicPr>
          <p:nvPr>
            <p:ph type="pic" sz="quarter" idx="20"/>
          </p:nvPr>
        </p:nvPicPr>
        <p:blipFill>
          <a:blip r:embed="rId3"/>
          <a:srcRect t="6992" b="6992"/>
          <a:stretch/>
        </p:blipFill>
        <p:spPr>
          <a:xfrm>
            <a:off x="9393238" y="0"/>
            <a:ext cx="2798762" cy="1354138"/>
          </a:xfrm>
          <a:custGeom>
            <a:avLst/>
            <a:gdLst>
              <a:gd name="connsiteX0" fmla="*/ 316595 w 2798762"/>
              <a:gd name="connsiteY0" fmla="*/ 369378 h 1635849"/>
              <a:gd name="connsiteX1" fmla="*/ 1152465 w 2798762"/>
              <a:gd name="connsiteY1" fmla="*/ 369378 h 1635849"/>
              <a:gd name="connsiteX2" fmla="*/ 1469083 w 2798762"/>
              <a:gd name="connsiteY2" fmla="*/ 1002614 h 1635849"/>
              <a:gd name="connsiteX3" fmla="*/ 1152465 w 2798762"/>
              <a:gd name="connsiteY3" fmla="*/ 1635849 h 1635849"/>
              <a:gd name="connsiteX4" fmla="*/ 316595 w 2798762"/>
              <a:gd name="connsiteY4" fmla="*/ 1635849 h 1635849"/>
              <a:gd name="connsiteX5" fmla="*/ 0 w 2798762"/>
              <a:gd name="connsiteY5" fmla="*/ 1002660 h 1635849"/>
              <a:gd name="connsiteX6" fmla="*/ 0 w 2798762"/>
              <a:gd name="connsiteY6" fmla="*/ 1002568 h 1635849"/>
              <a:gd name="connsiteX7" fmla="*/ 1193125 w 2798762"/>
              <a:gd name="connsiteY7" fmla="*/ 0 h 1635849"/>
              <a:gd name="connsiteX8" fmla="*/ 2798762 w 2798762"/>
              <a:gd name="connsiteY8" fmla="*/ 0 h 1635849"/>
              <a:gd name="connsiteX9" fmla="*/ 2798762 w 2798762"/>
              <a:gd name="connsiteY9" fmla="*/ 786966 h 1635849"/>
              <a:gd name="connsiteX10" fmla="*/ 2719777 w 2798762"/>
              <a:gd name="connsiteY10" fmla="*/ 944936 h 1635849"/>
              <a:gd name="connsiteX11" fmla="*/ 1582346 w 2798762"/>
              <a:gd name="connsiteY11" fmla="*/ 944936 h 1635849"/>
              <a:gd name="connsiteX12" fmla="*/ 1151501 w 2798762"/>
              <a:gd name="connsiteY12" fmla="*/ 83246 h 1635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98762" h="1635849">
                <a:moveTo>
                  <a:pt x="316595" y="369378"/>
                </a:moveTo>
                <a:lnTo>
                  <a:pt x="1152465" y="369378"/>
                </a:lnTo>
                <a:lnTo>
                  <a:pt x="1469083" y="1002614"/>
                </a:lnTo>
                <a:lnTo>
                  <a:pt x="1152465" y="1635849"/>
                </a:lnTo>
                <a:lnTo>
                  <a:pt x="316595" y="1635849"/>
                </a:lnTo>
                <a:lnTo>
                  <a:pt x="0" y="1002660"/>
                </a:lnTo>
                <a:lnTo>
                  <a:pt x="0" y="1002568"/>
                </a:lnTo>
                <a:close/>
                <a:moveTo>
                  <a:pt x="1193125" y="0"/>
                </a:moveTo>
                <a:lnTo>
                  <a:pt x="2798762" y="0"/>
                </a:lnTo>
                <a:lnTo>
                  <a:pt x="2798762" y="786966"/>
                </a:lnTo>
                <a:lnTo>
                  <a:pt x="2719777" y="944936"/>
                </a:lnTo>
                <a:lnTo>
                  <a:pt x="1582346" y="944936"/>
                </a:lnTo>
                <a:lnTo>
                  <a:pt x="1151501" y="83246"/>
                </a:lnTo>
                <a:close/>
              </a:path>
            </a:pathLst>
          </a:custGeom>
        </p:spPr>
      </p:pic>
      <p:sp>
        <p:nvSpPr>
          <p:cNvPr id="8" name="Marcador de Posição do Texto 7">
            <a:extLst>
              <a:ext uri="{FF2B5EF4-FFF2-40B4-BE49-F238E27FC236}">
                <a16:creationId xmlns:a16="http://schemas.microsoft.com/office/drawing/2014/main" id="{EFCE041C-95BD-44D2-B6C1-24D83ADE17A2}"/>
              </a:ext>
            </a:extLst>
          </p:cNvPr>
          <p:cNvSpPr>
            <a:spLocks noGrp="1"/>
          </p:cNvSpPr>
          <p:nvPr>
            <p:ph type="body" sz="quarter" idx="14"/>
          </p:nvPr>
        </p:nvSpPr>
        <p:spPr>
          <a:xfrm>
            <a:off x="660399" y="1717615"/>
            <a:ext cx="4566920" cy="446465"/>
          </a:xfrm>
        </p:spPr>
        <p:txBody>
          <a:bodyPr rtlCol="0"/>
          <a:lstStyle/>
          <a:p>
            <a:pPr marL="0"/>
            <a:r>
              <a:rPr lang="pt-PT" dirty="0"/>
              <a:t>Pontos realizados</a:t>
            </a:r>
          </a:p>
        </p:txBody>
      </p:sp>
      <p:sp>
        <p:nvSpPr>
          <p:cNvPr id="14" name="Marcador de Posição do Texto 2">
            <a:extLst>
              <a:ext uri="{FF2B5EF4-FFF2-40B4-BE49-F238E27FC236}">
                <a16:creationId xmlns:a16="http://schemas.microsoft.com/office/drawing/2014/main" id="{6B1A85B6-7E74-8CF9-27F3-3EB6E1E9A8FF}"/>
              </a:ext>
            </a:extLst>
          </p:cNvPr>
          <p:cNvSpPr txBox="1">
            <a:spLocks/>
          </p:cNvSpPr>
          <p:nvPr/>
        </p:nvSpPr>
        <p:spPr>
          <a:xfrm>
            <a:off x="660399" y="2164080"/>
            <a:ext cx="5067300" cy="3451860"/>
          </a:xfrm>
          <a:prstGeom prst="rect">
            <a:avLst/>
          </a:prstGeom>
        </p:spPr>
        <p:txBody>
          <a:bodyPr rtlCol="0"/>
          <a:lstStyle>
            <a:lvl1pPr marL="266700" indent="-266700" algn="l" defTabSz="914400" rtl="0" eaLnBrk="1" latinLnBrk="0" hangingPunct="1">
              <a:lnSpc>
                <a:spcPct val="90000"/>
              </a:lnSpc>
              <a:spcBef>
                <a:spcPts val="1000"/>
              </a:spcBef>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pt-PT" dirty="0"/>
              <a:t>Scripts de criação de tabelas</a:t>
            </a:r>
          </a:p>
          <a:p>
            <a:pPr>
              <a:lnSpc>
                <a:spcPct val="100000"/>
              </a:lnSpc>
            </a:pPr>
            <a:r>
              <a:rPr lang="pt-PT" dirty="0"/>
              <a:t>Scripts de </a:t>
            </a:r>
            <a:r>
              <a:rPr lang="pt-PT" dirty="0" err="1"/>
              <a:t>Inserts</a:t>
            </a:r>
            <a:endParaRPr lang="pt-PT" dirty="0"/>
          </a:p>
          <a:p>
            <a:pPr>
              <a:lnSpc>
                <a:spcPct val="100000"/>
              </a:lnSpc>
            </a:pPr>
            <a:r>
              <a:rPr lang="pt-PT" dirty="0"/>
              <a:t>Script de </a:t>
            </a:r>
            <a:r>
              <a:rPr lang="pt-PT" dirty="0" err="1"/>
              <a:t>views</a:t>
            </a:r>
            <a:endParaRPr lang="pt-PT" dirty="0"/>
          </a:p>
          <a:p>
            <a:pPr>
              <a:lnSpc>
                <a:spcPct val="100000"/>
              </a:lnSpc>
            </a:pPr>
            <a:r>
              <a:rPr lang="pt-PT" dirty="0"/>
              <a:t>Scripts de </a:t>
            </a:r>
            <a:r>
              <a:rPr lang="pt-PT" dirty="0" err="1"/>
              <a:t>Triggers</a:t>
            </a:r>
            <a:endParaRPr lang="pt-PT" dirty="0"/>
          </a:p>
          <a:p>
            <a:pPr>
              <a:lnSpc>
                <a:spcPct val="100000"/>
              </a:lnSpc>
            </a:pPr>
            <a:r>
              <a:rPr lang="pt-PT" dirty="0"/>
              <a:t>Scripts de Indexes</a:t>
            </a:r>
          </a:p>
          <a:p>
            <a:pPr>
              <a:lnSpc>
                <a:spcPct val="100000"/>
              </a:lnSpc>
            </a:pPr>
            <a:r>
              <a:rPr lang="pt-PT" dirty="0"/>
              <a:t>Scripts de </a:t>
            </a:r>
            <a:r>
              <a:rPr lang="pt-PT" dirty="0" err="1"/>
              <a:t>Selects</a:t>
            </a:r>
            <a:endParaRPr lang="pt-PT" dirty="0"/>
          </a:p>
          <a:p>
            <a:pPr>
              <a:lnSpc>
                <a:spcPct val="100000"/>
              </a:lnSpc>
            </a:pPr>
            <a:r>
              <a:rPr lang="pt-PT" dirty="0"/>
              <a:t>Scripts de Atualização de dados (</a:t>
            </a:r>
            <a:r>
              <a:rPr lang="pt-PT" dirty="0" err="1"/>
              <a:t>Updates</a:t>
            </a:r>
            <a:r>
              <a:rPr lang="pt-PT" dirty="0"/>
              <a:t>, Deletes)</a:t>
            </a:r>
          </a:p>
          <a:p>
            <a:pPr>
              <a:lnSpc>
                <a:spcPct val="100000"/>
              </a:lnSpc>
            </a:pPr>
            <a:r>
              <a:rPr lang="pt-PT" dirty="0"/>
              <a:t>Scripts de </a:t>
            </a:r>
            <a:r>
              <a:rPr lang="pt-PT" dirty="0" err="1"/>
              <a:t>Store</a:t>
            </a:r>
            <a:r>
              <a:rPr lang="pt-PT" dirty="0"/>
              <a:t> </a:t>
            </a:r>
            <a:r>
              <a:rPr lang="pt-PT" dirty="0" err="1"/>
              <a:t>Procedure</a:t>
            </a:r>
            <a:endParaRPr lang="pt-PT" dirty="0"/>
          </a:p>
        </p:txBody>
      </p:sp>
    </p:spTree>
    <p:extLst>
      <p:ext uri="{BB962C8B-B14F-4D97-AF65-F5344CB8AC3E}">
        <p14:creationId xmlns:p14="http://schemas.microsoft.com/office/powerpoint/2010/main" val="3903608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CA4448-4930-46E0-AD53-50021D9DCF2B}"/>
              </a:ext>
            </a:extLst>
          </p:cNvPr>
          <p:cNvSpPr>
            <a:spLocks noGrp="1"/>
          </p:cNvSpPr>
          <p:nvPr>
            <p:ph type="title"/>
          </p:nvPr>
        </p:nvSpPr>
        <p:spPr/>
        <p:txBody>
          <a:bodyPr rtlCol="0"/>
          <a:lstStyle/>
          <a:p>
            <a:pPr rtl="0"/>
            <a:r>
              <a:rPr lang="pt-PT"/>
              <a:t>Conclusão</a:t>
            </a:r>
          </a:p>
          <a:p>
            <a:pPr rtl="0"/>
            <a:endParaRPr lang="pt-PT"/>
          </a:p>
        </p:txBody>
      </p:sp>
      <p:sp>
        <p:nvSpPr>
          <p:cNvPr id="3" name="Marcador de Posição do Texto 2">
            <a:extLst>
              <a:ext uri="{FF2B5EF4-FFF2-40B4-BE49-F238E27FC236}">
                <a16:creationId xmlns:a16="http://schemas.microsoft.com/office/drawing/2014/main" id="{123F6824-E409-4436-9F53-FF50E9FB0CC0}"/>
              </a:ext>
            </a:extLst>
          </p:cNvPr>
          <p:cNvSpPr>
            <a:spLocks noGrp="1"/>
          </p:cNvSpPr>
          <p:nvPr>
            <p:ph type="body" sz="quarter" idx="10"/>
          </p:nvPr>
        </p:nvSpPr>
        <p:spPr>
          <a:xfrm>
            <a:off x="660399" y="2042790"/>
            <a:ext cx="5166663" cy="4009997"/>
          </a:xfrm>
        </p:spPr>
        <p:txBody>
          <a:bodyPr rtlCol="0"/>
          <a:lstStyle/>
          <a:p>
            <a:pPr algn="just">
              <a:lnSpc>
                <a:spcPct val="114000"/>
              </a:lnSpc>
              <a:spcAft>
                <a:spcPts val="900"/>
              </a:spcAft>
            </a:pPr>
            <a:r>
              <a:rPr lang="pt-PT" sz="1800" dirty="0">
                <a:effectLst/>
                <a:latin typeface="Calibri" panose="020F0502020204030204" pitchFamily="34" charset="0"/>
                <a:ea typeface="Calibri" panose="020F0502020204030204" pitchFamily="34" charset="0"/>
                <a:cs typeface="Times New Roman" panose="02020603050405020304" pitchFamily="18" charset="0"/>
              </a:rPr>
              <a:t>Em suma, com o desenvolvimento deste </a:t>
            </a:r>
            <a:r>
              <a:rPr lang="pt-PT" sz="1800">
                <a:effectLst/>
                <a:latin typeface="Calibri" panose="020F0502020204030204" pitchFamily="34" charset="0"/>
                <a:ea typeface="Calibri" panose="020F0502020204030204" pitchFamily="34" charset="0"/>
                <a:cs typeface="Times New Roman" panose="02020603050405020304" pitchFamily="18" charset="0"/>
              </a:rPr>
              <a:t>trabalho prático </a:t>
            </a:r>
            <a:r>
              <a:rPr lang="pt-PT" sz="1800" dirty="0">
                <a:effectLst/>
                <a:latin typeface="Calibri" panose="020F0502020204030204" pitchFamily="34" charset="0"/>
                <a:ea typeface="Calibri" panose="020F0502020204030204" pitchFamily="34" charset="0"/>
                <a:cs typeface="Times New Roman" panose="02020603050405020304" pitchFamily="18" charset="0"/>
              </a:rPr>
              <a:t>foi </a:t>
            </a:r>
            <a:r>
              <a:rPr lang="pt-PT" sz="1800" dirty="0">
                <a:latin typeface="Calibri" panose="020F0502020204030204" pitchFamily="34" charset="0"/>
                <a:ea typeface="Calibri" panose="020F0502020204030204" pitchFamily="34" charset="0"/>
                <a:cs typeface="Times New Roman" panose="02020603050405020304" pitchFamily="18" charset="0"/>
              </a:rPr>
              <a:t>adquirido</a:t>
            </a:r>
            <a:r>
              <a:rPr lang="pt-PT" sz="1800" dirty="0">
                <a:effectLst/>
                <a:latin typeface="Calibri" panose="020F0502020204030204" pitchFamily="34" charset="0"/>
                <a:ea typeface="Calibri" panose="020F0502020204030204" pitchFamily="34" charset="0"/>
                <a:cs typeface="Times New Roman" panose="02020603050405020304" pitchFamily="18" charset="0"/>
              </a:rPr>
              <a:t> um maior conhecimento nos diferentes ramos da criação de uma base de dados.</a:t>
            </a:r>
          </a:p>
          <a:p>
            <a:pPr algn="just">
              <a:lnSpc>
                <a:spcPct val="114000"/>
              </a:lnSpc>
              <a:spcAft>
                <a:spcPts val="900"/>
              </a:spcAft>
            </a:pPr>
            <a:r>
              <a:rPr lang="pt-PT" sz="1800" dirty="0">
                <a:effectLst/>
                <a:latin typeface="Calibri" panose="020F0502020204030204" pitchFamily="34" charset="0"/>
                <a:ea typeface="Calibri" panose="020F0502020204030204" pitchFamily="34" charset="0"/>
                <a:cs typeface="Times New Roman" panose="02020603050405020304" pitchFamily="18" charset="0"/>
              </a:rPr>
              <a:t>Apesar de sentirmos algumas dúvidas em certas matérias, como </a:t>
            </a:r>
            <a:r>
              <a:rPr lang="pt-PT" sz="1800" dirty="0" err="1">
                <a:effectLst/>
                <a:latin typeface="Calibri" panose="020F0502020204030204" pitchFamily="34" charset="0"/>
                <a:ea typeface="Calibri" panose="020F0502020204030204" pitchFamily="34" charset="0"/>
                <a:cs typeface="Times New Roman" panose="02020603050405020304" pitchFamily="18" charset="0"/>
              </a:rPr>
              <a:t>updates</a:t>
            </a:r>
            <a:r>
              <a:rPr lang="pt-PT" sz="1800" dirty="0">
                <a:effectLst/>
                <a:latin typeface="Calibri" panose="020F0502020204030204" pitchFamily="34" charset="0"/>
                <a:ea typeface="Calibri" panose="020F0502020204030204" pitchFamily="34" charset="0"/>
                <a:cs typeface="Times New Roman" panose="02020603050405020304" pitchFamily="18" charset="0"/>
              </a:rPr>
              <a:t>, deletes e </a:t>
            </a:r>
            <a:r>
              <a:rPr lang="pt-PT" sz="1800" dirty="0" err="1">
                <a:effectLst/>
                <a:latin typeface="Calibri" panose="020F0502020204030204" pitchFamily="34" charset="0"/>
                <a:ea typeface="Calibri" panose="020F0502020204030204" pitchFamily="34" charset="0"/>
                <a:cs typeface="Times New Roman" panose="02020603050405020304" pitchFamily="18" charset="0"/>
              </a:rPr>
              <a:t>triggers</a:t>
            </a:r>
            <a:r>
              <a:rPr lang="pt-PT" sz="1800" dirty="0">
                <a:effectLst/>
                <a:latin typeface="Calibri" panose="020F0502020204030204" pitchFamily="34" charset="0"/>
                <a:ea typeface="Calibri" panose="020F0502020204030204" pitchFamily="34" charset="0"/>
                <a:cs typeface="Times New Roman" panose="02020603050405020304" pitchFamily="18" charset="0"/>
              </a:rPr>
              <a:t>, pensamos que as conseguimos colmatar e, assim, realizar um melhor trabalho com este tipo de procedimento, ao invés do Oracle uma vez que, inicialmente, tivemos problemas ao utilizá-lo. Assim sendo, ao realizar este trabalho também complementamos a matéria dada em sala de aula.</a:t>
            </a:r>
          </a:p>
          <a:p>
            <a:pPr rtl="0"/>
            <a:endParaRPr lang="pt-PT" dirty="0"/>
          </a:p>
        </p:txBody>
      </p:sp>
      <p:pic>
        <p:nvPicPr>
          <p:cNvPr id="6" name="Marcador de Posição da Imagem 3">
            <a:extLst>
              <a:ext uri="{FF2B5EF4-FFF2-40B4-BE49-F238E27FC236}">
                <a16:creationId xmlns:a16="http://schemas.microsoft.com/office/drawing/2014/main" id="{D093CC75-8077-6D81-BD53-63C00B4B8038}"/>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b="-1"/>
          <a:stretch/>
        </p:blipFill>
        <p:spPr>
          <a:xfrm>
            <a:off x="6364938" y="1408114"/>
            <a:ext cx="5076227" cy="4881888"/>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a:noFill/>
        </p:spPr>
      </p:pic>
    </p:spTree>
    <p:extLst>
      <p:ext uri="{BB962C8B-B14F-4D97-AF65-F5344CB8AC3E}">
        <p14:creationId xmlns:p14="http://schemas.microsoft.com/office/powerpoint/2010/main" val="71553486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ção da Imagem 10">
            <a:extLst>
              <a:ext uri="{FF2B5EF4-FFF2-40B4-BE49-F238E27FC236}">
                <a16:creationId xmlns:a16="http://schemas.microsoft.com/office/drawing/2014/main" id="{1CE2008D-DBCE-465F-90DA-B28A4E525131}"/>
              </a:ext>
              <a:ext uri="{C183D7F6-B498-43B3-948B-1728B52AA6E4}">
                <adec:decorative xmlns:adec="http://schemas.microsoft.com/office/drawing/2017/decorative" val="1"/>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5733416" y="624238"/>
            <a:ext cx="5876996" cy="5652000"/>
          </a:xfrm>
          <a:noFill/>
        </p:spPr>
      </p:pic>
      <p:sp>
        <p:nvSpPr>
          <p:cNvPr id="7" name="Marcador de Posição do Texto 6">
            <a:extLst>
              <a:ext uri="{FF2B5EF4-FFF2-40B4-BE49-F238E27FC236}">
                <a16:creationId xmlns:a16="http://schemas.microsoft.com/office/drawing/2014/main" id="{B21C28F5-3CA3-4B78-B5C9-550C00BB3174}"/>
              </a:ext>
            </a:extLst>
          </p:cNvPr>
          <p:cNvSpPr>
            <a:spLocks noGrp="1"/>
          </p:cNvSpPr>
          <p:nvPr>
            <p:ph type="body" sz="quarter" idx="12"/>
          </p:nvPr>
        </p:nvSpPr>
        <p:spPr>
          <a:xfrm>
            <a:off x="660400" y="2044700"/>
            <a:ext cx="4275138" cy="3560763"/>
          </a:xfrm>
        </p:spPr>
        <p:txBody>
          <a:bodyPr rtlCol="0">
            <a:normAutofit/>
          </a:bodyPr>
          <a:lstStyle/>
          <a:p>
            <a:pPr rtl="0"/>
            <a:r>
              <a:rPr lang="pt-PT" dirty="0"/>
              <a:t>Introdução</a:t>
            </a:r>
          </a:p>
          <a:p>
            <a:pPr rtl="0"/>
            <a:r>
              <a:rPr lang="pt-PT" dirty="0"/>
              <a:t>Equipa</a:t>
            </a:r>
          </a:p>
          <a:p>
            <a:pPr rtl="0"/>
            <a:r>
              <a:rPr lang="pt-PT" dirty="0"/>
              <a:t>Linha Cronológica</a:t>
            </a:r>
          </a:p>
          <a:p>
            <a:pPr rtl="0"/>
            <a:r>
              <a:rPr lang="pt-PT" dirty="0"/>
              <a:t>Base de Dados - Análise Detalhada</a:t>
            </a:r>
          </a:p>
          <a:p>
            <a:pPr rtl="0"/>
            <a:r>
              <a:rPr lang="pt-PT" dirty="0"/>
              <a:t>Conclusão</a:t>
            </a:r>
          </a:p>
        </p:txBody>
      </p:sp>
      <p:sp>
        <p:nvSpPr>
          <p:cNvPr id="9" name="Título 8">
            <a:extLst>
              <a:ext uri="{FF2B5EF4-FFF2-40B4-BE49-F238E27FC236}">
                <a16:creationId xmlns:a16="http://schemas.microsoft.com/office/drawing/2014/main" id="{FEF304F5-32C5-4869-B185-859B567855A8}"/>
              </a:ext>
            </a:extLst>
          </p:cNvPr>
          <p:cNvSpPr>
            <a:spLocks noGrp="1"/>
          </p:cNvSpPr>
          <p:nvPr>
            <p:ph type="title"/>
          </p:nvPr>
        </p:nvSpPr>
        <p:spPr>
          <a:xfrm>
            <a:off x="660400" y="805213"/>
            <a:ext cx="4275138" cy="830997"/>
          </a:xfrm>
        </p:spPr>
        <p:txBody>
          <a:bodyPr rtlCol="0">
            <a:normAutofit/>
          </a:bodyPr>
          <a:lstStyle/>
          <a:p>
            <a:pPr rtl="0"/>
            <a:r>
              <a:rPr lang="pt-PT" dirty="0"/>
              <a:t>Índice</a:t>
            </a:r>
          </a:p>
        </p:txBody>
      </p:sp>
    </p:spTree>
    <p:extLst>
      <p:ext uri="{BB962C8B-B14F-4D97-AF65-F5344CB8AC3E}">
        <p14:creationId xmlns:p14="http://schemas.microsoft.com/office/powerpoint/2010/main" val="134190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Posição do Texto 7">
            <a:extLst>
              <a:ext uri="{FF2B5EF4-FFF2-40B4-BE49-F238E27FC236}">
                <a16:creationId xmlns:a16="http://schemas.microsoft.com/office/drawing/2014/main" id="{6F03AADD-A4FE-4CE8-944C-3F9C9777F0AB}"/>
              </a:ext>
            </a:extLst>
          </p:cNvPr>
          <p:cNvSpPr>
            <a:spLocks noGrp="1"/>
          </p:cNvSpPr>
          <p:nvPr>
            <p:ph type="body" sz="quarter" idx="12"/>
          </p:nvPr>
        </p:nvSpPr>
        <p:spPr>
          <a:xfrm>
            <a:off x="660400" y="1636210"/>
            <a:ext cx="6689306" cy="3969253"/>
          </a:xfrm>
        </p:spPr>
        <p:txBody>
          <a:bodyPr rtlCol="0">
            <a:normAutofit/>
          </a:bodyPr>
          <a:lstStyle/>
          <a:p>
            <a:pPr algn="just">
              <a:lnSpc>
                <a:spcPct val="114000"/>
              </a:lnSpc>
              <a:spcAft>
                <a:spcPts val="900"/>
              </a:spcAft>
            </a:pPr>
            <a:r>
              <a:rPr lang="pt-PT" sz="1800" dirty="0">
                <a:effectLst/>
                <a:latin typeface="Calibri" panose="020F0502020204030204" pitchFamily="34" charset="0"/>
                <a:ea typeface="Calibri" panose="020F0502020204030204" pitchFamily="34" charset="0"/>
                <a:cs typeface="Times New Roman" panose="02020603050405020304" pitchFamily="18" charset="0"/>
              </a:rPr>
              <a:t>Neste trabalho prático desenvolvido na UC de Bases de Dados temos como objetivo desenvolver uma base de dados para um Stand de Usados, de forma a informatizar o negócio.</a:t>
            </a:r>
          </a:p>
          <a:p>
            <a:pPr algn="just">
              <a:lnSpc>
                <a:spcPct val="114000"/>
              </a:lnSpc>
              <a:spcAft>
                <a:spcPts val="900"/>
              </a:spcAft>
            </a:pPr>
            <a:r>
              <a:rPr lang="pt-PT" sz="1800" dirty="0">
                <a:effectLst/>
                <a:latin typeface="Calibri" panose="020F0502020204030204" pitchFamily="34" charset="0"/>
                <a:ea typeface="Calibri" panose="020F0502020204030204" pitchFamily="34" charset="0"/>
                <a:cs typeface="Times New Roman" panose="02020603050405020304" pitchFamily="18" charset="0"/>
              </a:rPr>
              <a:t>O Stand de Usados, </a:t>
            </a:r>
            <a:r>
              <a:rPr lang="pt-PT" sz="1800" dirty="0" err="1">
                <a:effectLst/>
                <a:latin typeface="Calibri" panose="020F0502020204030204" pitchFamily="34" charset="0"/>
                <a:ea typeface="Calibri" panose="020F0502020204030204" pitchFamily="34" charset="0"/>
                <a:cs typeface="Times New Roman" panose="02020603050405020304" pitchFamily="18" charset="0"/>
              </a:rPr>
              <a:t>AutoSemiNovo</a:t>
            </a:r>
            <a:r>
              <a:rPr lang="pt-PT" sz="1800" dirty="0">
                <a:effectLst/>
                <a:latin typeface="Calibri" panose="020F0502020204030204" pitchFamily="34" charset="0"/>
                <a:ea typeface="Calibri" panose="020F0502020204030204" pitchFamily="34" charset="0"/>
                <a:cs typeface="Times New Roman" panose="02020603050405020304" pitchFamily="18" charset="0"/>
              </a:rPr>
              <a:t>, vende carros em segunda mão ou seminovos, presencialmente ao cliente.</a:t>
            </a:r>
          </a:p>
        </p:txBody>
      </p:sp>
      <p:sp>
        <p:nvSpPr>
          <p:cNvPr id="5" name="Título 4">
            <a:extLst>
              <a:ext uri="{FF2B5EF4-FFF2-40B4-BE49-F238E27FC236}">
                <a16:creationId xmlns:a16="http://schemas.microsoft.com/office/drawing/2014/main" id="{91EF53E3-F88C-4203-A489-8C9D57513DF6}"/>
              </a:ext>
            </a:extLst>
          </p:cNvPr>
          <p:cNvSpPr>
            <a:spLocks noGrp="1"/>
          </p:cNvSpPr>
          <p:nvPr>
            <p:ph type="title"/>
          </p:nvPr>
        </p:nvSpPr>
        <p:spPr>
          <a:xfrm>
            <a:off x="660400" y="805213"/>
            <a:ext cx="4275138" cy="830997"/>
          </a:xfrm>
        </p:spPr>
        <p:txBody>
          <a:bodyPr rtlCol="0">
            <a:normAutofit/>
          </a:bodyPr>
          <a:lstStyle/>
          <a:p>
            <a:pPr rtl="0"/>
            <a:r>
              <a:rPr lang="pt-PT"/>
              <a:t>Introdução</a:t>
            </a:r>
          </a:p>
        </p:txBody>
      </p:sp>
      <p:pic>
        <p:nvPicPr>
          <p:cNvPr id="14" name="Gráfico 13">
            <a:extLst>
              <a:ext uri="{FF2B5EF4-FFF2-40B4-BE49-F238E27FC236}">
                <a16:creationId xmlns:a16="http://schemas.microsoft.com/office/drawing/2014/main" id="{679A0E97-A822-35C6-54FF-D4E13EBE10CE}"/>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07464" y="4332001"/>
            <a:ext cx="5549046" cy="889789"/>
          </a:xfrm>
          <a:prstGeom prst="rect">
            <a:avLst/>
          </a:prstGeom>
        </p:spPr>
      </p:pic>
    </p:spTree>
    <p:extLst>
      <p:ext uri="{BB962C8B-B14F-4D97-AF65-F5344CB8AC3E}">
        <p14:creationId xmlns:p14="http://schemas.microsoft.com/office/powerpoint/2010/main" val="369677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rtlCol="0" anchor="ctr"/>
          <a:lstStyle/>
          <a:p>
            <a:pPr algn="ctr" rtl="0"/>
            <a:r>
              <a:rPr lang="pt-PT" sz="4800" b="1" noProof="1">
                <a:solidFill>
                  <a:schemeClr val="tx1"/>
                </a:solidFill>
              </a:rPr>
              <a:t>Equipa</a:t>
            </a:r>
          </a:p>
        </p:txBody>
      </p:sp>
      <p:pic>
        <p:nvPicPr>
          <p:cNvPr id="48" name="Marcador de Posição da Imagem 47">
            <a:extLst>
              <a:ext uri="{FF2B5EF4-FFF2-40B4-BE49-F238E27FC236}">
                <a16:creationId xmlns:a16="http://schemas.microsoft.com/office/drawing/2014/main" id="{3DA3586E-5B97-49E4-B090-AD9D2A9C4F80}"/>
              </a:ext>
              <a:ext uri="{C183D7F6-B498-43B3-948B-1728B52AA6E4}">
                <adec:decorative xmlns:adec="http://schemas.microsoft.com/office/drawing/2017/decorative" val="1"/>
              </a:ext>
            </a:extLst>
          </p:cNvPr>
          <p:cNvPicPr>
            <a:picLocks noGrp="1" noChangeAspect="1"/>
          </p:cNvPicPr>
          <p:nvPr>
            <p:ph type="pic" sz="quarter" idx="21"/>
          </p:nvPr>
        </p:nvPicPr>
        <p:blipFill>
          <a:blip r:embed="rId3"/>
          <a:srcRect t="19824" b="19824"/>
          <a:stretch/>
        </p:blipFill>
        <p:spPr>
          <a:xfrm>
            <a:off x="4324961" y="2271071"/>
            <a:ext cx="1484985" cy="1280160"/>
          </a:xfrm>
        </p:spPr>
      </p:pic>
      <p:sp>
        <p:nvSpPr>
          <p:cNvPr id="29" name="Marcador de Posição do Texto 28">
            <a:extLst>
              <a:ext uri="{FF2B5EF4-FFF2-40B4-BE49-F238E27FC236}">
                <a16:creationId xmlns:a16="http://schemas.microsoft.com/office/drawing/2014/main" id="{E83F2E96-9C2D-4D1E-96F8-93A9DB1304A0}"/>
              </a:ext>
            </a:extLst>
          </p:cNvPr>
          <p:cNvSpPr>
            <a:spLocks noGrp="1"/>
          </p:cNvSpPr>
          <p:nvPr>
            <p:ph type="body" sz="quarter" idx="12"/>
          </p:nvPr>
        </p:nvSpPr>
        <p:spPr>
          <a:xfrm>
            <a:off x="3998522" y="3888281"/>
            <a:ext cx="2139696" cy="344312"/>
          </a:xfrm>
        </p:spPr>
        <p:txBody>
          <a:bodyPr rtlCol="0"/>
          <a:lstStyle/>
          <a:p>
            <a:pPr rtl="0"/>
            <a:r>
              <a:rPr lang="pt-PT" noProof="1"/>
              <a:t>David Braga</a:t>
            </a:r>
          </a:p>
        </p:txBody>
      </p:sp>
      <p:sp>
        <p:nvSpPr>
          <p:cNvPr id="31" name="Marcador de Posição do Texto 30">
            <a:extLst>
              <a:ext uri="{FF2B5EF4-FFF2-40B4-BE49-F238E27FC236}">
                <a16:creationId xmlns:a16="http://schemas.microsoft.com/office/drawing/2014/main" id="{97AB1F14-3A1E-4057-A473-9975BA59F012}"/>
              </a:ext>
            </a:extLst>
          </p:cNvPr>
          <p:cNvSpPr>
            <a:spLocks noGrp="1"/>
          </p:cNvSpPr>
          <p:nvPr>
            <p:ph type="body" sz="quarter" idx="13"/>
          </p:nvPr>
        </p:nvSpPr>
        <p:spPr>
          <a:xfrm>
            <a:off x="3998523" y="4303779"/>
            <a:ext cx="2139696" cy="544458"/>
          </a:xfrm>
        </p:spPr>
        <p:txBody>
          <a:bodyPr rtlCol="0"/>
          <a:lstStyle/>
          <a:p>
            <a:pPr rtl="0"/>
            <a:r>
              <a:rPr lang="pt-PT" noProof="1"/>
              <a:t>CEO</a:t>
            </a:r>
          </a:p>
        </p:txBody>
      </p:sp>
      <p:pic>
        <p:nvPicPr>
          <p:cNvPr id="50" name="Marcador de Posição da Imagem 49">
            <a:extLst>
              <a:ext uri="{FF2B5EF4-FFF2-40B4-BE49-F238E27FC236}">
                <a16:creationId xmlns:a16="http://schemas.microsoft.com/office/drawing/2014/main" id="{EC2CC961-DBF2-4A0D-A6B3-7A630D18573F}"/>
              </a:ext>
              <a:ext uri="{C183D7F6-B498-43B3-948B-1728B52AA6E4}">
                <adec:decorative xmlns:adec="http://schemas.microsoft.com/office/drawing/2017/decorative" val="1"/>
              </a:ext>
            </a:extLst>
          </p:cNvPr>
          <p:cNvPicPr>
            <a:picLocks noGrp="1" noChangeAspect="1"/>
          </p:cNvPicPr>
          <p:nvPr>
            <p:ph type="pic" sz="quarter" idx="22"/>
          </p:nvPr>
        </p:nvPicPr>
        <p:blipFill>
          <a:blip r:embed="rId4">
            <a:clrChange>
              <a:clrFrom>
                <a:srgbClr val="C1C1C3"/>
              </a:clrFrom>
              <a:clrTo>
                <a:srgbClr val="C1C1C3">
                  <a:alpha val="0"/>
                </a:srgbClr>
              </a:clrTo>
            </a:clrChange>
            <a:extLst>
              <a:ext uri="{BEBA8EAE-BF5A-486C-A8C5-ECC9F3942E4B}">
                <a14:imgProps xmlns:a14="http://schemas.microsoft.com/office/drawing/2010/main">
                  <a14:imgLayer r:embed="rId5">
                    <a14:imgEffect>
                      <a14:sharpenSoften amount="12000"/>
                    </a14:imgEffect>
                    <a14:imgEffect>
                      <a14:colorTemperature colorTemp="5900"/>
                    </a14:imgEffect>
                    <a14:imgEffect>
                      <a14:brightnessContrast bright="19000"/>
                    </a14:imgEffect>
                  </a14:imgLayer>
                </a14:imgProps>
              </a:ext>
            </a:extLst>
          </a:blip>
          <a:srcRect t="13169" b="13169"/>
          <a:stretch/>
        </p:blipFill>
        <p:spPr>
          <a:xfrm>
            <a:off x="6562548" y="2271071"/>
            <a:ext cx="1484985" cy="1280160"/>
          </a:xfrm>
        </p:spPr>
      </p:pic>
      <p:sp>
        <p:nvSpPr>
          <p:cNvPr id="33" name="Marcador de Posição do Texto 32">
            <a:extLst>
              <a:ext uri="{FF2B5EF4-FFF2-40B4-BE49-F238E27FC236}">
                <a16:creationId xmlns:a16="http://schemas.microsoft.com/office/drawing/2014/main" id="{2F15E5CC-C708-41FE-A7A3-053E1BC87F4F}"/>
              </a:ext>
            </a:extLst>
          </p:cNvPr>
          <p:cNvSpPr>
            <a:spLocks noGrp="1"/>
          </p:cNvSpPr>
          <p:nvPr>
            <p:ph type="body" sz="quarter" idx="14"/>
          </p:nvPr>
        </p:nvSpPr>
        <p:spPr>
          <a:xfrm>
            <a:off x="6241336" y="3888281"/>
            <a:ext cx="2139696" cy="344312"/>
          </a:xfrm>
        </p:spPr>
        <p:txBody>
          <a:bodyPr rtlCol="0"/>
          <a:lstStyle/>
          <a:p>
            <a:pPr rtl="0"/>
            <a:r>
              <a:rPr lang="pt-PT" noProof="1"/>
              <a:t>Diogo Assunção</a:t>
            </a:r>
          </a:p>
        </p:txBody>
      </p:sp>
      <p:sp>
        <p:nvSpPr>
          <p:cNvPr id="35" name="Marcador de Posição do Texto 34">
            <a:extLst>
              <a:ext uri="{FF2B5EF4-FFF2-40B4-BE49-F238E27FC236}">
                <a16:creationId xmlns:a16="http://schemas.microsoft.com/office/drawing/2014/main" id="{7F4ED7E2-1BC8-493D-91C3-FB23BE9F244B}"/>
              </a:ext>
            </a:extLst>
          </p:cNvPr>
          <p:cNvSpPr>
            <a:spLocks noGrp="1"/>
          </p:cNvSpPr>
          <p:nvPr>
            <p:ph type="body" sz="quarter" idx="15"/>
          </p:nvPr>
        </p:nvSpPr>
        <p:spPr>
          <a:xfrm>
            <a:off x="6238241" y="4303779"/>
            <a:ext cx="2139696" cy="544458"/>
          </a:xfrm>
        </p:spPr>
        <p:txBody>
          <a:bodyPr rtlCol="0"/>
          <a:lstStyle/>
          <a:p>
            <a:pPr rtl="0"/>
            <a:r>
              <a:rPr lang="pt-PT" noProof="1"/>
              <a:t>CEO</a:t>
            </a:r>
          </a:p>
        </p:txBody>
      </p:sp>
    </p:spTree>
    <p:extLst>
      <p:ext uri="{BB962C8B-B14F-4D97-AF65-F5344CB8AC3E}">
        <p14:creationId xmlns:p14="http://schemas.microsoft.com/office/powerpoint/2010/main" val="3401748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rtlCol="0" anchor="ctr"/>
          <a:lstStyle/>
          <a:p>
            <a:pPr algn="ctr" rtl="0"/>
            <a:r>
              <a:rPr lang="pt-PT" sz="4800" b="1" noProof="1">
                <a:solidFill>
                  <a:schemeClr val="tx1"/>
                </a:solidFill>
              </a:rPr>
              <a:t>Linha Cronológica</a:t>
            </a:r>
          </a:p>
        </p:txBody>
      </p:sp>
      <p:sp>
        <p:nvSpPr>
          <p:cNvPr id="78" name="Título 1">
            <a:extLst>
              <a:ext uri="{FF2B5EF4-FFF2-40B4-BE49-F238E27FC236}">
                <a16:creationId xmlns:a16="http://schemas.microsoft.com/office/drawing/2014/main" id="{0BEEF0A5-2CB1-4246-A58F-DA45646140C6}"/>
              </a:ext>
            </a:extLst>
          </p:cNvPr>
          <p:cNvSpPr txBox="1">
            <a:spLocks/>
          </p:cNvSpPr>
          <p:nvPr/>
        </p:nvSpPr>
        <p:spPr>
          <a:xfrm>
            <a:off x="3007217" y="2076878"/>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pt-PT" sz="2400" b="1" noProof="1">
                <a:solidFill>
                  <a:schemeClr val="accent4"/>
                </a:solidFill>
                <a:cs typeface="Biome Light" panose="020B0303030204020804" pitchFamily="34" charset="0"/>
              </a:rPr>
              <a:t>T1</a:t>
            </a:r>
          </a:p>
        </p:txBody>
      </p:sp>
      <p:sp>
        <p:nvSpPr>
          <p:cNvPr id="80" name="Título 1">
            <a:extLst>
              <a:ext uri="{FF2B5EF4-FFF2-40B4-BE49-F238E27FC236}">
                <a16:creationId xmlns:a16="http://schemas.microsoft.com/office/drawing/2014/main" id="{F7438FF9-EC22-4A3F-ADDB-34D6A1CA0020}"/>
              </a:ext>
            </a:extLst>
          </p:cNvPr>
          <p:cNvSpPr txBox="1">
            <a:spLocks/>
          </p:cNvSpPr>
          <p:nvPr/>
        </p:nvSpPr>
        <p:spPr>
          <a:xfrm>
            <a:off x="5762986" y="2076878"/>
            <a:ext cx="588731"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pt-PT" sz="2400" b="1" noProof="1">
                <a:solidFill>
                  <a:schemeClr val="accent4"/>
                </a:solidFill>
                <a:cs typeface="Biome Light" panose="020B0303030204020804" pitchFamily="34" charset="0"/>
              </a:rPr>
              <a:t>T2</a:t>
            </a:r>
          </a:p>
        </p:txBody>
      </p:sp>
      <p:sp>
        <p:nvSpPr>
          <p:cNvPr id="82" name="Título 1">
            <a:extLst>
              <a:ext uri="{FF2B5EF4-FFF2-40B4-BE49-F238E27FC236}">
                <a16:creationId xmlns:a16="http://schemas.microsoft.com/office/drawing/2014/main" id="{6063F1E3-11C4-4E56-B839-26CD88F2ACF7}"/>
              </a:ext>
            </a:extLst>
          </p:cNvPr>
          <p:cNvSpPr txBox="1">
            <a:spLocks/>
          </p:cNvSpPr>
          <p:nvPr/>
        </p:nvSpPr>
        <p:spPr>
          <a:xfrm>
            <a:off x="8472913" y="2076878"/>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pt-PT" sz="2400" b="1" noProof="1">
                <a:solidFill>
                  <a:schemeClr val="accent4"/>
                </a:solidFill>
                <a:cs typeface="Biome Light" panose="020B0303030204020804" pitchFamily="34" charset="0"/>
              </a:rPr>
              <a:t>T3</a:t>
            </a:r>
          </a:p>
        </p:txBody>
      </p:sp>
      <p:sp>
        <p:nvSpPr>
          <p:cNvPr id="45" name="Retângulo 44">
            <a:extLst>
              <a:ext uri="{FF2B5EF4-FFF2-40B4-BE49-F238E27FC236}">
                <a16:creationId xmlns:a16="http://schemas.microsoft.com/office/drawing/2014/main" id="{04CA3F56-6B4F-4DFF-B133-DBA85DE6850E}"/>
              </a:ext>
              <a:ext uri="{C183D7F6-B498-43B3-948B-1728B52AA6E4}">
                <adec:decorative xmlns:adec="http://schemas.microsoft.com/office/drawing/2017/decorative" val="1"/>
              </a:ext>
            </a:extLst>
          </p:cNvPr>
          <p:cNvSpPr/>
          <p:nvPr/>
        </p:nvSpPr>
        <p:spPr>
          <a:xfrm>
            <a:off x="802349" y="2578060"/>
            <a:ext cx="2506948" cy="30150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pt-PT" noProof="1"/>
          </a:p>
        </p:txBody>
      </p:sp>
      <p:sp>
        <p:nvSpPr>
          <p:cNvPr id="95" name="Retângulo 94">
            <a:extLst>
              <a:ext uri="{FF2B5EF4-FFF2-40B4-BE49-F238E27FC236}">
                <a16:creationId xmlns:a16="http://schemas.microsoft.com/office/drawing/2014/main" id="{C4F6EFBC-D760-468D-9BF7-FAAD40BF5D52}"/>
              </a:ext>
              <a:ext uri="{C183D7F6-B498-43B3-948B-1728B52AA6E4}">
                <adec:decorative xmlns:adec="http://schemas.microsoft.com/office/drawing/2017/decorative" val="1"/>
              </a:ext>
            </a:extLst>
          </p:cNvPr>
          <p:cNvSpPr/>
          <p:nvPr/>
        </p:nvSpPr>
        <p:spPr>
          <a:xfrm>
            <a:off x="4813768" y="2648462"/>
            <a:ext cx="2487168" cy="30150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pt-PT" noProof="1"/>
          </a:p>
        </p:txBody>
      </p:sp>
      <p:sp>
        <p:nvSpPr>
          <p:cNvPr id="99" name="Retângulo 98">
            <a:extLst>
              <a:ext uri="{FF2B5EF4-FFF2-40B4-BE49-F238E27FC236}">
                <a16:creationId xmlns:a16="http://schemas.microsoft.com/office/drawing/2014/main" id="{3A80BA8B-9E64-46F6-BB41-F59F1B3E9783}"/>
              </a:ext>
              <a:ext uri="{C183D7F6-B498-43B3-948B-1728B52AA6E4}">
                <adec:decorative xmlns:adec="http://schemas.microsoft.com/office/drawing/2017/decorative" val="1"/>
              </a:ext>
            </a:extLst>
          </p:cNvPr>
          <p:cNvSpPr/>
          <p:nvPr/>
        </p:nvSpPr>
        <p:spPr>
          <a:xfrm>
            <a:off x="7531409" y="2648462"/>
            <a:ext cx="2487168" cy="30150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pt-PT" noProof="1"/>
          </a:p>
        </p:txBody>
      </p:sp>
      <p:sp>
        <p:nvSpPr>
          <p:cNvPr id="4" name="Caixa de texto 3">
            <a:extLst>
              <a:ext uri="{FF2B5EF4-FFF2-40B4-BE49-F238E27FC236}">
                <a16:creationId xmlns:a16="http://schemas.microsoft.com/office/drawing/2014/main" id="{F289E278-8976-4219-B8E5-16D2E65CD0E0}"/>
              </a:ext>
            </a:extLst>
          </p:cNvPr>
          <p:cNvSpPr txBox="1"/>
          <p:nvPr/>
        </p:nvSpPr>
        <p:spPr>
          <a:xfrm>
            <a:off x="2266741" y="2689394"/>
            <a:ext cx="2085110" cy="1929393"/>
          </a:xfrm>
          <a:prstGeom prst="rect">
            <a:avLst/>
          </a:prstGeom>
          <a:noFill/>
        </p:spPr>
        <p:txBody>
          <a:bodyPr wrap="square" rIns="0" rtlCol="0">
            <a:noAutofit/>
          </a:bodyPr>
          <a:lstStyle/>
          <a:p>
            <a:pPr algn="ctr" rtl="0"/>
            <a:r>
              <a:rPr lang="pt-PT" b="1" noProof="1">
                <a:latin typeface="+mj-lt"/>
                <a:cs typeface="Biome Light" panose="020B0303030204020804" pitchFamily="34" charset="0"/>
              </a:rPr>
              <a:t>Apresentação do negócio</a:t>
            </a:r>
            <a:br>
              <a:rPr lang="pt-PT" b="1" noProof="1">
                <a:latin typeface="+mj-lt"/>
                <a:cs typeface="Biome Light" panose="020B0303030204020804" pitchFamily="34" charset="0"/>
              </a:rPr>
            </a:br>
            <a:endParaRPr lang="pt-PT" b="1" noProof="1">
              <a:latin typeface="+mj-lt"/>
              <a:cs typeface="Biome Light" panose="020B0303030204020804" pitchFamily="34" charset="0"/>
            </a:endParaRPr>
          </a:p>
          <a:p>
            <a:pPr algn="ctr" rtl="0"/>
            <a:r>
              <a:rPr lang="pt-PT" sz="1400" noProof="1">
                <a:latin typeface="+mj-lt"/>
                <a:cs typeface="Biome Light" panose="020B0303030204020804" pitchFamily="34" charset="0"/>
              </a:rPr>
              <a:t>Elaboração do BPMN do negócio, para melhor entendimento</a:t>
            </a:r>
          </a:p>
        </p:txBody>
      </p:sp>
      <p:sp>
        <p:nvSpPr>
          <p:cNvPr id="5" name="Caixa de texto 4">
            <a:extLst>
              <a:ext uri="{FF2B5EF4-FFF2-40B4-BE49-F238E27FC236}">
                <a16:creationId xmlns:a16="http://schemas.microsoft.com/office/drawing/2014/main" id="{9E60F69B-8088-4A76-862A-5DC3B7B099A1}"/>
              </a:ext>
            </a:extLst>
          </p:cNvPr>
          <p:cNvSpPr txBox="1"/>
          <p:nvPr/>
        </p:nvSpPr>
        <p:spPr>
          <a:xfrm>
            <a:off x="5053444" y="2689394"/>
            <a:ext cx="2085110" cy="1929393"/>
          </a:xfrm>
          <a:prstGeom prst="rect">
            <a:avLst/>
          </a:prstGeom>
          <a:noFill/>
        </p:spPr>
        <p:txBody>
          <a:bodyPr wrap="square" rIns="0" rtlCol="0">
            <a:noAutofit/>
          </a:bodyPr>
          <a:lstStyle/>
          <a:p>
            <a:pPr algn="ctr" rtl="0"/>
            <a:r>
              <a:rPr lang="pt-PT" b="1" noProof="1">
                <a:latin typeface="+mj-lt"/>
                <a:cs typeface="Biome Light" panose="020B0303030204020804" pitchFamily="34" charset="0"/>
              </a:rPr>
              <a:t>Modelação do domínio</a:t>
            </a:r>
            <a:br>
              <a:rPr lang="pt-PT" b="1" noProof="1">
                <a:latin typeface="+mj-lt"/>
                <a:cs typeface="Biome Light" panose="020B0303030204020804" pitchFamily="34" charset="0"/>
              </a:rPr>
            </a:br>
            <a:endParaRPr lang="pt-PT" b="1" noProof="1">
              <a:latin typeface="+mj-lt"/>
              <a:cs typeface="Biome Light" panose="020B0303030204020804" pitchFamily="34" charset="0"/>
            </a:endParaRPr>
          </a:p>
          <a:p>
            <a:pPr algn="ctr" rtl="0"/>
            <a:r>
              <a:rPr lang="pt-PT" sz="1400" noProof="1">
                <a:latin typeface="+mj-lt"/>
                <a:cs typeface="Biome Light" panose="020B0303030204020804" pitchFamily="34" charset="0"/>
              </a:rPr>
              <a:t>Levantamento dos requisitos, elaboração do modelo DER, normalização e elaboração do modelo Relacional</a:t>
            </a:r>
            <a:endParaRPr lang="pt-PT" sz="1400" noProof="1">
              <a:cs typeface="Biome Light" panose="020B0303030204020804" pitchFamily="34" charset="0"/>
            </a:endParaRPr>
          </a:p>
        </p:txBody>
      </p:sp>
      <p:sp>
        <p:nvSpPr>
          <p:cNvPr id="7" name="Caixa de texto 6">
            <a:extLst>
              <a:ext uri="{FF2B5EF4-FFF2-40B4-BE49-F238E27FC236}">
                <a16:creationId xmlns:a16="http://schemas.microsoft.com/office/drawing/2014/main" id="{F44673B4-C0B9-43A0-B642-C8D78A87A514}"/>
              </a:ext>
            </a:extLst>
          </p:cNvPr>
          <p:cNvSpPr txBox="1"/>
          <p:nvPr/>
        </p:nvSpPr>
        <p:spPr>
          <a:xfrm>
            <a:off x="7732437" y="2689393"/>
            <a:ext cx="2085110" cy="1929393"/>
          </a:xfrm>
          <a:prstGeom prst="rect">
            <a:avLst/>
          </a:prstGeom>
          <a:noFill/>
        </p:spPr>
        <p:txBody>
          <a:bodyPr wrap="square" rIns="0" rtlCol="0">
            <a:noAutofit/>
          </a:bodyPr>
          <a:lstStyle/>
          <a:p>
            <a:pPr algn="ctr" rtl="0"/>
            <a:r>
              <a:rPr lang="pt-PT" b="1" noProof="1">
                <a:latin typeface="+mj-lt"/>
                <a:cs typeface="Biome Light" panose="020B0303030204020804" pitchFamily="34" charset="0"/>
              </a:rPr>
              <a:t>Criação da Base de Dados</a:t>
            </a:r>
            <a:br>
              <a:rPr lang="pt-PT" b="1" noProof="1">
                <a:latin typeface="+mj-lt"/>
                <a:cs typeface="Biome Light" panose="020B0303030204020804" pitchFamily="34" charset="0"/>
              </a:rPr>
            </a:br>
            <a:endParaRPr lang="pt-PT" b="1" noProof="1">
              <a:latin typeface="+mj-lt"/>
              <a:cs typeface="Biome Light" panose="020B0303030204020804" pitchFamily="34" charset="0"/>
            </a:endParaRPr>
          </a:p>
          <a:p>
            <a:pPr algn="ctr" rtl="0"/>
            <a:r>
              <a:rPr lang="pt-PT" sz="1400" noProof="1">
                <a:latin typeface="Corbel (Títulos)"/>
                <a:cs typeface="Biome Light" panose="020B0303030204020804" pitchFamily="34" charset="0"/>
              </a:rPr>
              <a:t>Elaboração e implementação do Script da Base de Dados em PostgreSQL</a:t>
            </a:r>
          </a:p>
        </p:txBody>
      </p:sp>
    </p:spTree>
    <p:extLst>
      <p:ext uri="{BB962C8B-B14F-4D97-AF65-F5344CB8AC3E}">
        <p14:creationId xmlns:p14="http://schemas.microsoft.com/office/powerpoint/2010/main" val="1856314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Marcador de Posição da Imagem 9">
            <a:extLst>
              <a:ext uri="{FF2B5EF4-FFF2-40B4-BE49-F238E27FC236}">
                <a16:creationId xmlns:a16="http://schemas.microsoft.com/office/drawing/2014/main" id="{067ABCFB-135D-465A-8D06-3042F9E75BB6}"/>
              </a:ext>
              <a:ext uri="{C183D7F6-B498-43B3-948B-1728B52AA6E4}">
                <adec:decorative xmlns:adec="http://schemas.microsoft.com/office/drawing/2017/decorative" val="1"/>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saturation sat="66000"/>
                    </a14:imgEffect>
                    <a14:imgEffect>
                      <a14:brightnessContrast contrast="20000"/>
                    </a14:imgEffect>
                  </a14:imgLayer>
                </a14:imgProps>
              </a:ext>
            </a:extLst>
          </a:blip>
          <a:srcRect/>
          <a:stretch/>
        </p:blipFill>
        <p:spPr>
          <a:xfrm>
            <a:off x="15605" y="0"/>
            <a:ext cx="12192001" cy="6858000"/>
          </a:xfrm>
        </p:spPr>
      </p:pic>
      <p:sp>
        <p:nvSpPr>
          <p:cNvPr id="3" name="Retângulo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dirty="0"/>
          </a:p>
        </p:txBody>
      </p:sp>
      <p:sp>
        <p:nvSpPr>
          <p:cNvPr id="11" name="Título 10">
            <a:extLst>
              <a:ext uri="{FF2B5EF4-FFF2-40B4-BE49-F238E27FC236}">
                <a16:creationId xmlns:a16="http://schemas.microsoft.com/office/drawing/2014/main" id="{3D9E7E43-0082-4819-947F-94AD5664FC83}"/>
              </a:ext>
            </a:extLst>
          </p:cNvPr>
          <p:cNvSpPr>
            <a:spLocks noGrp="1"/>
          </p:cNvSpPr>
          <p:nvPr>
            <p:ph type="title"/>
          </p:nvPr>
        </p:nvSpPr>
        <p:spPr>
          <a:xfrm>
            <a:off x="4149139" y="2300649"/>
            <a:ext cx="3924934" cy="1695637"/>
          </a:xfrm>
        </p:spPr>
        <p:txBody>
          <a:bodyPr rtlCol="0"/>
          <a:lstStyle/>
          <a:p>
            <a:pPr algn="ctr" rtl="0" eaLnBrk="1" latinLnBrk="0" hangingPunct="1"/>
            <a:r>
              <a:rPr lang="pt-PT" sz="4800" kern="1200" dirty="0">
                <a:effectLst/>
                <a:latin typeface="Calibri Light" panose="020F0302020204030204" pitchFamily="34" charset="0"/>
                <a:ea typeface="+mn-ea"/>
                <a:cs typeface="+mn-cs"/>
              </a:rPr>
              <a:t>Base de Dados</a:t>
            </a:r>
            <a:endParaRPr lang="pt-PT" dirty="0"/>
          </a:p>
        </p:txBody>
      </p:sp>
      <p:sp>
        <p:nvSpPr>
          <p:cNvPr id="6" name="Retângulo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8" name="Retângulo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PT"/>
          </a:p>
        </p:txBody>
      </p:sp>
      <p:sp>
        <p:nvSpPr>
          <p:cNvPr id="5" name="Marcador de Posição do Texto 4">
            <a:extLst>
              <a:ext uri="{FF2B5EF4-FFF2-40B4-BE49-F238E27FC236}">
                <a16:creationId xmlns:a16="http://schemas.microsoft.com/office/drawing/2014/main" id="{6B6DDC29-DFE2-4F0C-9C81-DDBC9CD8D269}"/>
              </a:ext>
            </a:extLst>
          </p:cNvPr>
          <p:cNvSpPr>
            <a:spLocks noGrp="1"/>
          </p:cNvSpPr>
          <p:nvPr>
            <p:ph type="body" sz="quarter" idx="11"/>
          </p:nvPr>
        </p:nvSpPr>
        <p:spPr>
          <a:xfrm>
            <a:off x="5593975" y="4859469"/>
            <a:ext cx="2480097" cy="490538"/>
          </a:xfrm>
          <a:noFill/>
          <a:ln w="38100">
            <a:solidFill>
              <a:schemeClr val="bg1"/>
            </a:solidFill>
            <a:prstDash val="lgDashDotDot"/>
          </a:ln>
        </p:spPr>
        <p:txBody>
          <a:bodyPr rtlCol="0" anchor="ctr"/>
          <a:lstStyle/>
          <a:p>
            <a:pPr algn="ctr" rtl="0"/>
            <a:r>
              <a:rPr lang="pt-PT" dirty="0"/>
              <a:t>Análise detalhada</a:t>
            </a:r>
          </a:p>
        </p:txBody>
      </p:sp>
    </p:spTree>
    <p:extLst>
      <p:ext uri="{BB962C8B-B14F-4D97-AF65-F5344CB8AC3E}">
        <p14:creationId xmlns:p14="http://schemas.microsoft.com/office/powerpoint/2010/main" val="1110251285"/>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17E6D6-C63D-4A7C-B1F1-1E8117B25D1A}"/>
              </a:ext>
            </a:extLst>
          </p:cNvPr>
          <p:cNvSpPr>
            <a:spLocks noGrp="1"/>
          </p:cNvSpPr>
          <p:nvPr>
            <p:ph type="title"/>
          </p:nvPr>
        </p:nvSpPr>
        <p:spPr>
          <a:xfrm>
            <a:off x="660399" y="805213"/>
            <a:ext cx="6223479" cy="830997"/>
          </a:xfrm>
        </p:spPr>
        <p:txBody>
          <a:bodyPr rtlCol="0"/>
          <a:lstStyle/>
          <a:p>
            <a:pPr rtl="0"/>
            <a:r>
              <a:rPr lang="pt-PT" noProof="1"/>
              <a:t>Objetivos para o T1</a:t>
            </a:r>
          </a:p>
        </p:txBody>
      </p:sp>
      <p:pic>
        <p:nvPicPr>
          <p:cNvPr id="25" name="Marcador de Posição da Imagem 4">
            <a:extLst>
              <a:ext uri="{FF2B5EF4-FFF2-40B4-BE49-F238E27FC236}">
                <a16:creationId xmlns:a16="http://schemas.microsoft.com/office/drawing/2014/main" id="{B43125FE-4923-4B38-ADD6-3F547696AB11}"/>
              </a:ext>
              <a:ext uri="{C183D7F6-B498-43B3-948B-1728B52AA6E4}">
                <adec:decorative xmlns:adec="http://schemas.microsoft.com/office/drawing/2017/decorative" val="1"/>
              </a:ext>
            </a:extLst>
          </p:cNvPr>
          <p:cNvPicPr>
            <a:picLocks noGrp="1" noChangeAspect="1"/>
          </p:cNvPicPr>
          <p:nvPr>
            <p:ph type="pic" sz="quarter" idx="17"/>
          </p:nvPr>
        </p:nvPicPr>
        <p:blipFill>
          <a:blip r:embed="rId3"/>
          <a:srcRect t="23375" b="23375"/>
          <a:stretch/>
        </p:blipFill>
        <p:spPr>
          <a:xfrm>
            <a:off x="9261475" y="0"/>
            <a:ext cx="2930525" cy="1560513"/>
          </a:xfrm>
        </p:spPr>
      </p:pic>
      <p:sp>
        <p:nvSpPr>
          <p:cNvPr id="9" name="Marcador de Posição do Texto 8">
            <a:extLst>
              <a:ext uri="{FF2B5EF4-FFF2-40B4-BE49-F238E27FC236}">
                <a16:creationId xmlns:a16="http://schemas.microsoft.com/office/drawing/2014/main" id="{8127DC06-E3ED-47AA-A80C-6DC3AB8A23D3}"/>
              </a:ext>
            </a:extLst>
          </p:cNvPr>
          <p:cNvSpPr>
            <a:spLocks noGrp="1"/>
          </p:cNvSpPr>
          <p:nvPr>
            <p:ph type="body" sz="quarter" idx="14"/>
          </p:nvPr>
        </p:nvSpPr>
        <p:spPr>
          <a:xfrm>
            <a:off x="660399" y="1753018"/>
            <a:ext cx="5080000" cy="438150"/>
          </a:xfrm>
        </p:spPr>
        <p:txBody>
          <a:bodyPr rtlCol="0"/>
          <a:lstStyle/>
          <a:p>
            <a:pPr rtl="0"/>
            <a:r>
              <a:rPr lang="pt-PT" noProof="1"/>
              <a:t>Criação do BPMN</a:t>
            </a:r>
          </a:p>
        </p:txBody>
      </p:sp>
      <p:pic>
        <p:nvPicPr>
          <p:cNvPr id="14" name="Imagem 13">
            <a:extLst>
              <a:ext uri="{FF2B5EF4-FFF2-40B4-BE49-F238E27FC236}">
                <a16:creationId xmlns:a16="http://schemas.microsoft.com/office/drawing/2014/main" id="{783D3A28-753C-05EA-1E26-EF761544DB53}"/>
              </a:ext>
            </a:extLst>
          </p:cNvPr>
          <p:cNvPicPr>
            <a:picLocks noChangeAspect="1"/>
          </p:cNvPicPr>
          <p:nvPr/>
        </p:nvPicPr>
        <p:blipFill rotWithShape="1">
          <a:blip r:embed="rId4"/>
          <a:srcRect b="17691"/>
          <a:stretch/>
        </p:blipFill>
        <p:spPr>
          <a:xfrm>
            <a:off x="367553" y="2487664"/>
            <a:ext cx="11456894" cy="2371447"/>
          </a:xfrm>
          <a:prstGeom prst="rect">
            <a:avLst/>
          </a:prstGeom>
        </p:spPr>
      </p:pic>
      <p:sp>
        <p:nvSpPr>
          <p:cNvPr id="15" name="CaixaDeTexto 14">
            <a:extLst>
              <a:ext uri="{FF2B5EF4-FFF2-40B4-BE49-F238E27FC236}">
                <a16:creationId xmlns:a16="http://schemas.microsoft.com/office/drawing/2014/main" id="{C2277FA9-B482-6A57-0D29-CFDC8B04F627}"/>
              </a:ext>
            </a:extLst>
          </p:cNvPr>
          <p:cNvSpPr txBox="1"/>
          <p:nvPr/>
        </p:nvSpPr>
        <p:spPr>
          <a:xfrm>
            <a:off x="1002553" y="4847830"/>
            <a:ext cx="10186895" cy="307777"/>
          </a:xfrm>
          <a:prstGeom prst="rect">
            <a:avLst/>
          </a:prstGeom>
          <a:noFill/>
        </p:spPr>
        <p:txBody>
          <a:bodyPr wrap="square" rtlCol="0">
            <a:spAutoFit/>
          </a:bodyPr>
          <a:lstStyle/>
          <a:p>
            <a:pPr algn="ctr"/>
            <a:r>
              <a:rPr lang="pt-PT" sz="1400" dirty="0"/>
              <a:t>BPMN não necessário para este Trabalho Prático, mas importante para um melhor entendimento do funcionamento do negócio</a:t>
            </a:r>
          </a:p>
        </p:txBody>
      </p:sp>
    </p:spTree>
    <p:extLst>
      <p:ext uri="{BB962C8B-B14F-4D97-AF65-F5344CB8AC3E}">
        <p14:creationId xmlns:p14="http://schemas.microsoft.com/office/powerpoint/2010/main" val="3007378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o Texto 1">
            <a:extLst>
              <a:ext uri="{FF2B5EF4-FFF2-40B4-BE49-F238E27FC236}">
                <a16:creationId xmlns:a16="http://schemas.microsoft.com/office/drawing/2014/main" id="{90DD2DB8-10A6-854A-D719-CA1CDFFBA7BC}"/>
              </a:ext>
            </a:extLst>
          </p:cNvPr>
          <p:cNvSpPr>
            <a:spLocks noGrp="1"/>
          </p:cNvSpPr>
          <p:nvPr>
            <p:ph type="body" sz="quarter" idx="14"/>
          </p:nvPr>
        </p:nvSpPr>
        <p:spPr/>
        <p:txBody>
          <a:bodyPr/>
          <a:lstStyle/>
          <a:p>
            <a:r>
              <a:rPr lang="pt-PT" dirty="0"/>
              <a:t>Pontos realizados</a:t>
            </a:r>
          </a:p>
        </p:txBody>
      </p:sp>
      <p:sp>
        <p:nvSpPr>
          <p:cNvPr id="3" name="Marcador de Posição do Texto 2">
            <a:extLst>
              <a:ext uri="{FF2B5EF4-FFF2-40B4-BE49-F238E27FC236}">
                <a16:creationId xmlns:a16="http://schemas.microsoft.com/office/drawing/2014/main" id="{90484B17-FDDF-46F5-5A7B-0B95F97A06A8}"/>
              </a:ext>
            </a:extLst>
          </p:cNvPr>
          <p:cNvSpPr>
            <a:spLocks noGrp="1"/>
          </p:cNvSpPr>
          <p:nvPr>
            <p:ph type="body" sz="quarter" idx="13"/>
          </p:nvPr>
        </p:nvSpPr>
        <p:spPr/>
        <p:txBody>
          <a:bodyPr/>
          <a:lstStyle/>
          <a:p>
            <a:r>
              <a:rPr lang="pt-PT" dirty="0"/>
              <a:t>Elaboração do Modelo DER</a:t>
            </a:r>
          </a:p>
          <a:p>
            <a:r>
              <a:rPr lang="pt-PT" dirty="0"/>
              <a:t>Levantamento dos requisitos</a:t>
            </a:r>
          </a:p>
          <a:p>
            <a:r>
              <a:rPr lang="pt-PT" dirty="0"/>
              <a:t>Normalização do Modelo DER</a:t>
            </a:r>
          </a:p>
          <a:p>
            <a:r>
              <a:rPr lang="pt-PT" dirty="0"/>
              <a:t>Elaboração do Modelo Relacional</a:t>
            </a:r>
          </a:p>
        </p:txBody>
      </p:sp>
      <p:sp>
        <p:nvSpPr>
          <p:cNvPr id="7" name="Título 6">
            <a:extLst>
              <a:ext uri="{FF2B5EF4-FFF2-40B4-BE49-F238E27FC236}">
                <a16:creationId xmlns:a16="http://schemas.microsoft.com/office/drawing/2014/main" id="{D8D9FD0F-32DE-35A6-87CC-F91542E7EE5D}"/>
              </a:ext>
            </a:extLst>
          </p:cNvPr>
          <p:cNvSpPr>
            <a:spLocks noGrp="1"/>
          </p:cNvSpPr>
          <p:nvPr>
            <p:ph type="title"/>
          </p:nvPr>
        </p:nvSpPr>
        <p:spPr>
          <a:xfrm>
            <a:off x="660399" y="805213"/>
            <a:ext cx="6134847" cy="830997"/>
          </a:xfrm>
        </p:spPr>
        <p:txBody>
          <a:bodyPr/>
          <a:lstStyle/>
          <a:p>
            <a:r>
              <a:rPr lang="pt-PT" noProof="1"/>
              <a:t>Objetivos para o T2</a:t>
            </a:r>
            <a:endParaRPr lang="pt-PT" dirty="0"/>
          </a:p>
        </p:txBody>
      </p:sp>
      <p:pic>
        <p:nvPicPr>
          <p:cNvPr id="8" name="Marcador de Posição da Imagem 4">
            <a:extLst>
              <a:ext uri="{FF2B5EF4-FFF2-40B4-BE49-F238E27FC236}">
                <a16:creationId xmlns:a16="http://schemas.microsoft.com/office/drawing/2014/main" id="{BAD50D4C-69EB-1D5E-F13F-CDE90112F8A0}"/>
              </a:ext>
              <a:ext uri="{C183D7F6-B498-43B3-948B-1728B52AA6E4}">
                <adec:decorative xmlns:adec="http://schemas.microsoft.com/office/drawing/2017/decorative" val="1"/>
              </a:ext>
            </a:extLst>
          </p:cNvPr>
          <p:cNvPicPr>
            <a:picLocks noChangeAspect="1"/>
          </p:cNvPicPr>
          <p:nvPr/>
        </p:nvPicPr>
        <p:blipFill>
          <a:blip r:embed="rId2"/>
          <a:srcRect t="23375" b="23375"/>
          <a:stretch/>
        </p:blipFill>
        <p:spPr>
          <a:xfrm>
            <a:off x="9261475" y="0"/>
            <a:ext cx="2930525" cy="1560513"/>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pic>
    </p:spTree>
    <p:extLst>
      <p:ext uri="{BB962C8B-B14F-4D97-AF65-F5344CB8AC3E}">
        <p14:creationId xmlns:p14="http://schemas.microsoft.com/office/powerpoint/2010/main" val="1412012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2338D577-34BD-69B6-9E0C-DB09750572F4}"/>
              </a:ext>
              <a:ext uri="{C183D7F6-B498-43B3-948B-1728B52AA6E4}">
                <adec:decorative xmlns:adec="http://schemas.microsoft.com/office/drawing/2017/decorative" val="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446557" y="1335115"/>
            <a:ext cx="7298886" cy="4415827"/>
          </a:xfrm>
          <a:prstGeom prst="rect">
            <a:avLst/>
          </a:prstGeom>
          <a:noFill/>
        </p:spPr>
      </p:pic>
      <p:sp>
        <p:nvSpPr>
          <p:cNvPr id="5" name="Título 4">
            <a:extLst>
              <a:ext uri="{FF2B5EF4-FFF2-40B4-BE49-F238E27FC236}">
                <a16:creationId xmlns:a16="http://schemas.microsoft.com/office/drawing/2014/main" id="{BA86A9EC-640F-47FB-AA92-2851B3012347}"/>
              </a:ext>
            </a:extLst>
          </p:cNvPr>
          <p:cNvSpPr>
            <a:spLocks noGrp="1"/>
          </p:cNvSpPr>
          <p:nvPr>
            <p:ph type="title"/>
          </p:nvPr>
        </p:nvSpPr>
        <p:spPr>
          <a:xfrm>
            <a:off x="838200" y="635000"/>
            <a:ext cx="10515600" cy="700115"/>
          </a:xfrm>
        </p:spPr>
        <p:txBody>
          <a:bodyPr rtlCol="0" anchor="ctr">
            <a:normAutofit/>
          </a:bodyPr>
          <a:lstStyle/>
          <a:p>
            <a:pPr rtl="0"/>
            <a:r>
              <a:rPr lang="pt-PT" sz="4400"/>
              <a:t>Modelo DER</a:t>
            </a:r>
          </a:p>
        </p:txBody>
      </p:sp>
    </p:spTree>
    <p:extLst>
      <p:ext uri="{BB962C8B-B14F-4D97-AF65-F5344CB8AC3E}">
        <p14:creationId xmlns:p14="http://schemas.microsoft.com/office/powerpoint/2010/main" val="2575421478"/>
      </p:ext>
    </p:extLst>
  </p:cSld>
  <p:clrMapOvr>
    <a:masterClrMapping/>
  </p:clrMapOvr>
</p:sld>
</file>

<file path=ppt/theme/theme1.xml><?xml version="1.0" encoding="utf-8"?>
<a:theme xmlns:a="http://schemas.openxmlformats.org/drawingml/2006/main" name="Tema do Offic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49603283_TF16411253_Win32" id="{4EBFFD33-07D8-464A-841E-B8F69AB9D1A6}" vid="{615C29C1-5E0A-4E9A-8DBA-002AEAF17224}"/>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{9670ABDC-3053-4924-A456-EFABE5580A68}tf16411253_win32</Template>
  <TotalTime>152</TotalTime>
  <Words>1031</Words>
  <Application>Microsoft Office PowerPoint</Application>
  <PresentationFormat>Ecrã Panorâmico</PresentationFormat>
  <Paragraphs>102</Paragraphs>
  <Slides>14</Slides>
  <Notes>11</Notes>
  <HiddenSlides>0</HiddenSlides>
  <MMClips>0</MMClips>
  <ScaleCrop>false</ScaleCrop>
  <HeadingPairs>
    <vt:vector size="6" baseType="variant">
      <vt:variant>
        <vt:lpstr>Tipos de letra usados</vt:lpstr>
      </vt:variant>
      <vt:variant>
        <vt:i4>7</vt:i4>
      </vt:variant>
      <vt:variant>
        <vt:lpstr>Tema</vt:lpstr>
      </vt:variant>
      <vt:variant>
        <vt:i4>1</vt:i4>
      </vt:variant>
      <vt:variant>
        <vt:lpstr>Títulos dos diapositivos</vt:lpstr>
      </vt:variant>
      <vt:variant>
        <vt:i4>14</vt:i4>
      </vt:variant>
    </vt:vector>
  </HeadingPairs>
  <TitlesOfParts>
    <vt:vector size="22" baseType="lpstr">
      <vt:lpstr>Arial</vt:lpstr>
      <vt:lpstr>Calibri</vt:lpstr>
      <vt:lpstr>Calibri Light</vt:lpstr>
      <vt:lpstr>Consolas</vt:lpstr>
      <vt:lpstr>Corbel</vt:lpstr>
      <vt:lpstr>Corbel (Títulos)</vt:lpstr>
      <vt:lpstr>Wingdings</vt:lpstr>
      <vt:lpstr>Tema do Office</vt:lpstr>
      <vt:lpstr>Relatório de Base de Dados</vt:lpstr>
      <vt:lpstr>Índice</vt:lpstr>
      <vt:lpstr>Introdução</vt:lpstr>
      <vt:lpstr>Equipa</vt:lpstr>
      <vt:lpstr>Linha Cronológica</vt:lpstr>
      <vt:lpstr>Base de Dados</vt:lpstr>
      <vt:lpstr>Objetivos para o T1</vt:lpstr>
      <vt:lpstr>Objetivos para o T2</vt:lpstr>
      <vt:lpstr>Modelo DER</vt:lpstr>
      <vt:lpstr>Definição dos requisitos</vt:lpstr>
      <vt:lpstr>Normalização do Modelo DER</vt:lpstr>
      <vt:lpstr>Modelo Relacional</vt:lpstr>
      <vt:lpstr>Objetivos para o T3 </vt:lpstr>
      <vt:lpstr>Conclusão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Relatório de Base de Dados</dc:title>
  <dc:creator>David Braga</dc:creator>
  <cp:lastModifiedBy>David Braga</cp:lastModifiedBy>
  <cp:revision>18</cp:revision>
  <dcterms:created xsi:type="dcterms:W3CDTF">2023-01-03T11:45:57Z</dcterms:created>
  <dcterms:modified xsi:type="dcterms:W3CDTF">2023-01-04T00:03:17Z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